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9" r:id="rId4"/>
  </p:sldMasterIdLst>
  <p:notesMasterIdLst>
    <p:notesMasterId r:id="rId19"/>
  </p:notesMasterIdLst>
  <p:handoutMasterIdLst>
    <p:handoutMasterId r:id="rId20"/>
  </p:handoutMasterIdLst>
  <p:sldIdLst>
    <p:sldId id="338" r:id="rId5"/>
    <p:sldId id="348" r:id="rId6"/>
    <p:sldId id="349" r:id="rId7"/>
    <p:sldId id="350" r:id="rId8"/>
    <p:sldId id="351" r:id="rId9"/>
    <p:sldId id="360" r:id="rId10"/>
    <p:sldId id="352" r:id="rId11"/>
    <p:sldId id="359" r:id="rId12"/>
    <p:sldId id="353" r:id="rId13"/>
    <p:sldId id="355" r:id="rId14"/>
    <p:sldId id="361" r:id="rId15"/>
    <p:sldId id="356" r:id="rId16"/>
    <p:sldId id="357" r:id="rId17"/>
    <p:sldId id="358"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3507"/>
  </p:normalViewPr>
  <p:slideViewPr>
    <p:cSldViewPr snapToGrid="0">
      <p:cViewPr varScale="1">
        <p:scale>
          <a:sx n="67" d="100"/>
          <a:sy n="67" d="100"/>
        </p:scale>
        <p:origin x="604" y="44"/>
      </p:cViewPr>
      <p:guideLst/>
    </p:cSldViewPr>
  </p:slideViewPr>
  <p:notesTextViewPr>
    <p:cViewPr>
      <p:scale>
        <a:sx n="1" d="1"/>
        <a:sy n="1" d="1"/>
      </p:scale>
      <p:origin x="0" y="0"/>
    </p:cViewPr>
  </p:notesTextViewPr>
  <p:notesViewPr>
    <p:cSldViewPr snapToGrid="0" showGuides="1">
      <p:cViewPr varScale="1">
        <p:scale>
          <a:sx n="86" d="100"/>
          <a:sy n="86" d="100"/>
        </p:scale>
        <p:origin x="3858"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AB08916B-8145-4DD4-A4F0-4944307B250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it-IT" noProof="1"/>
          </a:p>
        </p:txBody>
      </p:sp>
      <p:sp>
        <p:nvSpPr>
          <p:cNvPr id="3" name="Segnaposto data 2">
            <a:extLst>
              <a:ext uri="{FF2B5EF4-FFF2-40B4-BE49-F238E27FC236}">
                <a16:creationId xmlns:a16="http://schemas.microsoft.com/office/drawing/2014/main" id="{CE8868C6-14E0-456B-8627-6ED3D5EA25F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47C258FF-B939-4084-BB71-F4E5B81231E3}" type="datetime1">
              <a:rPr lang="it-IT" noProof="1" smtClean="0"/>
              <a:t>27/08/2020</a:t>
            </a:fld>
            <a:endParaRPr lang="it-IT" noProof="1"/>
          </a:p>
        </p:txBody>
      </p:sp>
      <p:sp>
        <p:nvSpPr>
          <p:cNvPr id="4" name="Segnaposto piè di pagina 3">
            <a:extLst>
              <a:ext uri="{FF2B5EF4-FFF2-40B4-BE49-F238E27FC236}">
                <a16:creationId xmlns:a16="http://schemas.microsoft.com/office/drawing/2014/main" id="{420B6480-DE26-42CA-B861-D6EFA45FC70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it-IT" noProof="1"/>
          </a:p>
        </p:txBody>
      </p:sp>
      <p:sp>
        <p:nvSpPr>
          <p:cNvPr id="5" name="Segnaposto numero diapositiva 4">
            <a:extLst>
              <a:ext uri="{FF2B5EF4-FFF2-40B4-BE49-F238E27FC236}">
                <a16:creationId xmlns:a16="http://schemas.microsoft.com/office/drawing/2014/main" id="{31DDB9B3-0030-40C0-AFA9-FACA7EA5136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DD5F12C2-4DB0-4437-81E7-A0C89F24ADC0}" type="slidenum">
              <a:rPr lang="it-IT" noProof="1" smtClean="0"/>
              <a:t>‹N›</a:t>
            </a:fld>
            <a:endParaRPr lang="it-IT" noProof="1"/>
          </a:p>
        </p:txBody>
      </p:sp>
    </p:spTree>
    <p:extLst>
      <p:ext uri="{BB962C8B-B14F-4D97-AF65-F5344CB8AC3E}">
        <p14:creationId xmlns:p14="http://schemas.microsoft.com/office/powerpoint/2010/main" val="3515292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it-IT" noProof="1"/>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1FA42FBD-51A1-4377-888C-A1AF337CAB94}" type="datetime1">
              <a:rPr lang="it-IT" noProof="1" smtClean="0"/>
              <a:t>27/08/2020</a:t>
            </a:fld>
            <a:endParaRPr lang="it-IT" noProof="1"/>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it-IT" noProof="1"/>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it-IT" noProof="1"/>
              <a:t>Fare clic per modificare gli stili del testo dello schema</a:t>
            </a:r>
          </a:p>
          <a:p>
            <a:pPr lvl="1" rtl="0"/>
            <a:r>
              <a:rPr lang="it-IT" noProof="1"/>
              <a:t>Secondo livello</a:t>
            </a:r>
          </a:p>
          <a:p>
            <a:pPr lvl="2" rtl="0"/>
            <a:r>
              <a:rPr lang="it-IT" noProof="1"/>
              <a:t>Terzo livello</a:t>
            </a:r>
          </a:p>
          <a:p>
            <a:pPr lvl="3" rtl="0"/>
            <a:r>
              <a:rPr lang="it-IT" noProof="1"/>
              <a:t>Quarto livello</a:t>
            </a:r>
          </a:p>
          <a:p>
            <a:pPr lvl="4" rtl="0"/>
            <a:r>
              <a:rPr lang="it-IT" noProof="1"/>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it-IT" noProof="1"/>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0F8442E7-1E35-4707-8504-AE37222ED57D}" type="slidenum">
              <a:rPr lang="it-IT" noProof="1" dirty="0" smtClean="0"/>
              <a:t>‹N›</a:t>
            </a:fld>
            <a:endParaRPr lang="it-IT" noProof="1"/>
          </a:p>
        </p:txBody>
      </p:sp>
    </p:spTree>
    <p:extLst>
      <p:ext uri="{BB962C8B-B14F-4D97-AF65-F5344CB8AC3E}">
        <p14:creationId xmlns:p14="http://schemas.microsoft.com/office/powerpoint/2010/main" val="247168277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noProof="1"/>
          </a:p>
        </p:txBody>
      </p:sp>
      <p:sp>
        <p:nvSpPr>
          <p:cNvPr id="4" name="Segnaposto numero diapositiva 3"/>
          <p:cNvSpPr>
            <a:spLocks noGrp="1"/>
          </p:cNvSpPr>
          <p:nvPr>
            <p:ph type="sldNum" sz="quarter" idx="5"/>
          </p:nvPr>
        </p:nvSpPr>
        <p:spPr/>
        <p:txBody>
          <a:bodyPr/>
          <a:lstStyle/>
          <a:p>
            <a:pPr rtl="0"/>
            <a:fld id="{0F8442E7-1E35-4707-8504-AE37222ED57D}" type="slidenum">
              <a:rPr lang="it-IT" noProof="1" smtClean="0"/>
              <a:t>1</a:t>
            </a:fld>
            <a:endParaRPr lang="it-IT" noProof="1"/>
          </a:p>
        </p:txBody>
      </p:sp>
    </p:spTree>
    <p:extLst>
      <p:ext uri="{BB962C8B-B14F-4D97-AF65-F5344CB8AC3E}">
        <p14:creationId xmlns:p14="http://schemas.microsoft.com/office/powerpoint/2010/main" val="2406135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noProof="1"/>
          </a:p>
        </p:txBody>
      </p:sp>
      <p:sp>
        <p:nvSpPr>
          <p:cNvPr id="4" name="Segnaposto numero diapositiva 3"/>
          <p:cNvSpPr>
            <a:spLocks noGrp="1"/>
          </p:cNvSpPr>
          <p:nvPr>
            <p:ph type="sldNum" sz="quarter" idx="5"/>
          </p:nvPr>
        </p:nvSpPr>
        <p:spPr/>
        <p:txBody>
          <a:bodyPr/>
          <a:lstStyle/>
          <a:p>
            <a:pPr rtl="0"/>
            <a:fld id="{0F8442E7-1E35-4707-8504-AE37222ED57D}" type="slidenum">
              <a:rPr lang="it-IT" noProof="1" smtClean="0"/>
              <a:t>14</a:t>
            </a:fld>
            <a:endParaRPr lang="it-IT" noProof="1"/>
          </a:p>
        </p:txBody>
      </p:sp>
    </p:spTree>
    <p:extLst>
      <p:ext uri="{BB962C8B-B14F-4D97-AF65-F5344CB8AC3E}">
        <p14:creationId xmlns:p14="http://schemas.microsoft.com/office/powerpoint/2010/main" val="1689480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AF29BC9-ED59-465D-96A1-58FA0D11A186}"/>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endParaRPr lang="en-GB"/>
          </a:p>
        </p:txBody>
      </p:sp>
      <p:sp>
        <p:nvSpPr>
          <p:cNvPr id="3" name="Sottotitolo 2">
            <a:extLst>
              <a:ext uri="{FF2B5EF4-FFF2-40B4-BE49-F238E27FC236}">
                <a16:creationId xmlns:a16="http://schemas.microsoft.com/office/drawing/2014/main" id="{FB1DC954-CE1C-4395-A39F-6208765C73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GB"/>
          </a:p>
        </p:txBody>
      </p:sp>
      <p:sp>
        <p:nvSpPr>
          <p:cNvPr id="4" name="Segnaposto data 3">
            <a:extLst>
              <a:ext uri="{FF2B5EF4-FFF2-40B4-BE49-F238E27FC236}">
                <a16:creationId xmlns:a16="http://schemas.microsoft.com/office/drawing/2014/main" id="{EB003695-2449-4F82-9F5C-2EDEA1E254EA}"/>
              </a:ext>
            </a:extLst>
          </p:cNvPr>
          <p:cNvSpPr>
            <a:spLocks noGrp="1"/>
          </p:cNvSpPr>
          <p:nvPr>
            <p:ph type="dt" sz="half" idx="10"/>
          </p:nvPr>
        </p:nvSpPr>
        <p:spPr/>
        <p:txBody>
          <a:bodyPr/>
          <a:lstStyle/>
          <a:p>
            <a:pPr rtl="0"/>
            <a:fld id="{960E2FE9-A01C-4608-9C79-3D74EF3457EA}" type="datetime1">
              <a:rPr lang="it-IT" noProof="1" smtClean="0"/>
              <a:t>27/08/2020</a:t>
            </a:fld>
            <a:endParaRPr lang="it-IT" noProof="1"/>
          </a:p>
        </p:txBody>
      </p:sp>
      <p:sp>
        <p:nvSpPr>
          <p:cNvPr id="5" name="Segnaposto piè di pagina 4">
            <a:extLst>
              <a:ext uri="{FF2B5EF4-FFF2-40B4-BE49-F238E27FC236}">
                <a16:creationId xmlns:a16="http://schemas.microsoft.com/office/drawing/2014/main" id="{83AE873A-3882-42B5-BA82-A6F0FF62E977}"/>
              </a:ext>
            </a:extLst>
          </p:cNvPr>
          <p:cNvSpPr>
            <a:spLocks noGrp="1"/>
          </p:cNvSpPr>
          <p:nvPr>
            <p:ph type="ftr" sz="quarter" idx="11"/>
          </p:nvPr>
        </p:nvSpPr>
        <p:spPr/>
        <p:txBody>
          <a:bodyPr/>
          <a:lstStyle/>
          <a:p>
            <a:pPr rtl="0"/>
            <a:endParaRPr lang="it-IT" noProof="1"/>
          </a:p>
        </p:txBody>
      </p:sp>
      <p:sp>
        <p:nvSpPr>
          <p:cNvPr id="6" name="Segnaposto numero diapositiva 5">
            <a:extLst>
              <a:ext uri="{FF2B5EF4-FFF2-40B4-BE49-F238E27FC236}">
                <a16:creationId xmlns:a16="http://schemas.microsoft.com/office/drawing/2014/main" id="{BEE970A5-3FE4-4835-8CBA-56D177B7A633}"/>
              </a:ext>
            </a:extLst>
          </p:cNvPr>
          <p:cNvSpPr>
            <a:spLocks noGrp="1"/>
          </p:cNvSpPr>
          <p:nvPr>
            <p:ph type="sldNum" sz="quarter" idx="12"/>
          </p:nvPr>
        </p:nvSpPr>
        <p:spPr/>
        <p:txBody>
          <a:bodyPr/>
          <a:lstStyle/>
          <a:p>
            <a:pPr rtl="0"/>
            <a:fld id="{3A98EE3D-8CD1-4C3F-BD1C-C98C9596463C}" type="slidenum">
              <a:rPr lang="it-IT" noProof="1" smtClean="0"/>
              <a:t>‹N›</a:t>
            </a:fld>
            <a:endParaRPr lang="it-IT" noProof="1"/>
          </a:p>
        </p:txBody>
      </p:sp>
      <p:sp>
        <p:nvSpPr>
          <p:cNvPr id="7" name="Rettangolo 1">
            <a:extLst>
              <a:ext uri="{FF2B5EF4-FFF2-40B4-BE49-F238E27FC236}">
                <a16:creationId xmlns:a16="http://schemas.microsoft.com/office/drawing/2014/main" id="{B3836196-3749-4514-BB8A-074E791D09F1}"/>
              </a:ext>
            </a:extLst>
          </p:cNvPr>
          <p:cNvSpPr/>
          <p:nvPr userDrawn="1"/>
        </p:nvSpPr>
        <p:spPr>
          <a:xfrm>
            <a:off x="109259" y="4564339"/>
            <a:ext cx="1016001" cy="381001"/>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endParaRPr lang="it-IT" sz="1600" kern="0" noProof="1">
              <a:solidFill>
                <a:srgbClr val="FFFFFF"/>
              </a:solidFill>
              <a:latin typeface="Helvetica Light"/>
              <a:sym typeface="Helvetica Light"/>
            </a:endParaRPr>
          </a:p>
        </p:txBody>
      </p:sp>
    </p:spTree>
    <p:extLst>
      <p:ext uri="{BB962C8B-B14F-4D97-AF65-F5344CB8AC3E}">
        <p14:creationId xmlns:p14="http://schemas.microsoft.com/office/powerpoint/2010/main" val="3224573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BDA05BE-9282-4CD7-B4DA-7A6C3AF2267D}"/>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testo verticale 2">
            <a:extLst>
              <a:ext uri="{FF2B5EF4-FFF2-40B4-BE49-F238E27FC236}">
                <a16:creationId xmlns:a16="http://schemas.microsoft.com/office/drawing/2014/main" id="{DE3A3358-D6E5-460A-ADDF-C5FF5117261D}"/>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E85381F0-04E2-4EBD-BA81-A53BE24AC4EA}"/>
              </a:ext>
            </a:extLst>
          </p:cNvPr>
          <p:cNvSpPr>
            <a:spLocks noGrp="1"/>
          </p:cNvSpPr>
          <p:nvPr>
            <p:ph type="dt" sz="half" idx="10"/>
          </p:nvPr>
        </p:nvSpPr>
        <p:spPr/>
        <p:txBody>
          <a:bodyPr/>
          <a:lstStyle/>
          <a:p>
            <a:pPr rtl="0"/>
            <a:fld id="{A3146707-98BC-46B7-A6CC-ECEA345A3384}" type="datetime1">
              <a:rPr lang="it-IT" noProof="1" smtClean="0"/>
              <a:t>27/08/2020</a:t>
            </a:fld>
            <a:endParaRPr lang="it-IT" noProof="1"/>
          </a:p>
        </p:txBody>
      </p:sp>
      <p:sp>
        <p:nvSpPr>
          <p:cNvPr id="5" name="Segnaposto piè di pagina 4">
            <a:extLst>
              <a:ext uri="{FF2B5EF4-FFF2-40B4-BE49-F238E27FC236}">
                <a16:creationId xmlns:a16="http://schemas.microsoft.com/office/drawing/2014/main" id="{EB22D100-CAE3-4C13-9594-7C3148DDE6BC}"/>
              </a:ext>
            </a:extLst>
          </p:cNvPr>
          <p:cNvSpPr>
            <a:spLocks noGrp="1"/>
          </p:cNvSpPr>
          <p:nvPr>
            <p:ph type="ftr" sz="quarter" idx="11"/>
          </p:nvPr>
        </p:nvSpPr>
        <p:spPr/>
        <p:txBody>
          <a:bodyPr/>
          <a:lstStyle/>
          <a:p>
            <a:pPr rtl="0"/>
            <a:endParaRPr lang="it-IT" noProof="1"/>
          </a:p>
        </p:txBody>
      </p:sp>
      <p:sp>
        <p:nvSpPr>
          <p:cNvPr id="6" name="Segnaposto numero diapositiva 5">
            <a:extLst>
              <a:ext uri="{FF2B5EF4-FFF2-40B4-BE49-F238E27FC236}">
                <a16:creationId xmlns:a16="http://schemas.microsoft.com/office/drawing/2014/main" id="{A80224B2-4150-493B-B4EE-1D1A20308C19}"/>
              </a:ext>
            </a:extLst>
          </p:cNvPr>
          <p:cNvSpPr>
            <a:spLocks noGrp="1"/>
          </p:cNvSpPr>
          <p:nvPr>
            <p:ph type="sldNum" sz="quarter" idx="12"/>
          </p:nvPr>
        </p:nvSpPr>
        <p:spPr/>
        <p:txBody>
          <a:bodyPr/>
          <a:lstStyle/>
          <a:p>
            <a:pPr rtl="0"/>
            <a:fld id="{3A98EE3D-8CD1-4C3F-BD1C-C98C9596463C}" type="slidenum">
              <a:rPr lang="it-IT" noProof="1" smtClean="0"/>
              <a:t>‹N›</a:t>
            </a:fld>
            <a:endParaRPr lang="it-IT" noProof="1"/>
          </a:p>
        </p:txBody>
      </p:sp>
    </p:spTree>
    <p:extLst>
      <p:ext uri="{BB962C8B-B14F-4D97-AF65-F5344CB8AC3E}">
        <p14:creationId xmlns:p14="http://schemas.microsoft.com/office/powerpoint/2010/main" val="246743907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6BB4A8A0-7A54-441C-911A-8423AB4191BA}"/>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endParaRPr lang="en-GB"/>
          </a:p>
        </p:txBody>
      </p:sp>
      <p:sp>
        <p:nvSpPr>
          <p:cNvPr id="3" name="Segnaposto testo verticale 2">
            <a:extLst>
              <a:ext uri="{FF2B5EF4-FFF2-40B4-BE49-F238E27FC236}">
                <a16:creationId xmlns:a16="http://schemas.microsoft.com/office/drawing/2014/main" id="{DDC701ED-ADFF-4771-8161-22237CF187F2}"/>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75759DC2-1E4E-4581-88AB-4CCDC47BF328}"/>
              </a:ext>
            </a:extLst>
          </p:cNvPr>
          <p:cNvSpPr>
            <a:spLocks noGrp="1"/>
          </p:cNvSpPr>
          <p:nvPr>
            <p:ph type="dt" sz="half" idx="10"/>
          </p:nvPr>
        </p:nvSpPr>
        <p:spPr/>
        <p:txBody>
          <a:bodyPr/>
          <a:lstStyle/>
          <a:p>
            <a:pPr rtl="0"/>
            <a:fld id="{A3146707-98BC-46B7-A6CC-ECEA345A3384}" type="datetime1">
              <a:rPr lang="it-IT" noProof="1" smtClean="0"/>
              <a:t>27/08/2020</a:t>
            </a:fld>
            <a:endParaRPr lang="it-IT" noProof="1"/>
          </a:p>
        </p:txBody>
      </p:sp>
      <p:sp>
        <p:nvSpPr>
          <p:cNvPr id="5" name="Segnaposto piè di pagina 4">
            <a:extLst>
              <a:ext uri="{FF2B5EF4-FFF2-40B4-BE49-F238E27FC236}">
                <a16:creationId xmlns:a16="http://schemas.microsoft.com/office/drawing/2014/main" id="{BEE1AC81-965B-4EEF-AA6C-FD33D7B5948B}"/>
              </a:ext>
            </a:extLst>
          </p:cNvPr>
          <p:cNvSpPr>
            <a:spLocks noGrp="1"/>
          </p:cNvSpPr>
          <p:nvPr>
            <p:ph type="ftr" sz="quarter" idx="11"/>
          </p:nvPr>
        </p:nvSpPr>
        <p:spPr/>
        <p:txBody>
          <a:bodyPr/>
          <a:lstStyle/>
          <a:p>
            <a:pPr rtl="0"/>
            <a:endParaRPr lang="it-IT" noProof="1"/>
          </a:p>
        </p:txBody>
      </p:sp>
      <p:sp>
        <p:nvSpPr>
          <p:cNvPr id="6" name="Segnaposto numero diapositiva 5">
            <a:extLst>
              <a:ext uri="{FF2B5EF4-FFF2-40B4-BE49-F238E27FC236}">
                <a16:creationId xmlns:a16="http://schemas.microsoft.com/office/drawing/2014/main" id="{6B458E7D-0E06-414A-95D8-4B5F1F3EA536}"/>
              </a:ext>
            </a:extLst>
          </p:cNvPr>
          <p:cNvSpPr>
            <a:spLocks noGrp="1"/>
          </p:cNvSpPr>
          <p:nvPr>
            <p:ph type="sldNum" sz="quarter" idx="12"/>
          </p:nvPr>
        </p:nvSpPr>
        <p:spPr/>
        <p:txBody>
          <a:bodyPr/>
          <a:lstStyle/>
          <a:p>
            <a:pPr rtl="0"/>
            <a:fld id="{3A98EE3D-8CD1-4C3F-BD1C-C98C9596463C}" type="slidenum">
              <a:rPr lang="it-IT" noProof="1" smtClean="0"/>
              <a:t>‹N›</a:t>
            </a:fld>
            <a:endParaRPr lang="it-IT" noProof="1"/>
          </a:p>
        </p:txBody>
      </p:sp>
    </p:spTree>
    <p:extLst>
      <p:ext uri="{BB962C8B-B14F-4D97-AF65-F5344CB8AC3E}">
        <p14:creationId xmlns:p14="http://schemas.microsoft.com/office/powerpoint/2010/main" val="2619585603"/>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itazione">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rtlCol="0"/>
          <a:lstStyle/>
          <a:p>
            <a:pPr rtl="0"/>
            <a:fld id="{904E630D-6765-4E94-96E9-A1CF33C58091}" type="datetime1">
              <a:rPr lang="it-IT" noProof="1" smtClean="0"/>
              <a:t>27/08/2020</a:t>
            </a:fld>
            <a:endParaRPr lang="it-IT" noProof="1"/>
          </a:p>
        </p:txBody>
      </p:sp>
      <p:sp>
        <p:nvSpPr>
          <p:cNvPr id="3" name="Segnaposto piè di pagina 2"/>
          <p:cNvSpPr>
            <a:spLocks noGrp="1"/>
          </p:cNvSpPr>
          <p:nvPr>
            <p:ph type="ftr" sz="quarter" idx="11"/>
          </p:nvPr>
        </p:nvSpPr>
        <p:spPr/>
        <p:txBody>
          <a:bodyPr rtlCol="0"/>
          <a:lstStyle/>
          <a:p>
            <a:pPr rtl="0"/>
            <a:endParaRPr lang="it-IT" noProof="1"/>
          </a:p>
        </p:txBody>
      </p:sp>
      <p:sp>
        <p:nvSpPr>
          <p:cNvPr id="4" name="Segnaposto numero diapositiva 3"/>
          <p:cNvSpPr>
            <a:spLocks noGrp="1"/>
          </p:cNvSpPr>
          <p:nvPr>
            <p:ph type="sldNum" sz="quarter" idx="12"/>
          </p:nvPr>
        </p:nvSpPr>
        <p:spPr/>
        <p:txBody>
          <a:bodyPr rtlCol="0"/>
          <a:lstStyle/>
          <a:p>
            <a:pPr rtl="0"/>
            <a:fld id="{3A98EE3D-8CD1-4C3F-BD1C-C98C9596463C}" type="slidenum">
              <a:rPr lang="it-IT" noProof="1" dirty="0" smtClean="0"/>
              <a:t>‹N›</a:t>
            </a:fld>
            <a:endParaRPr lang="it-IT" noProof="1"/>
          </a:p>
        </p:txBody>
      </p:sp>
      <p:sp>
        <p:nvSpPr>
          <p:cNvPr id="5" name="Rettangolo 1">
            <a:extLst>
              <a:ext uri="{FF2B5EF4-FFF2-40B4-BE49-F238E27FC236}">
                <a16:creationId xmlns:a16="http://schemas.microsoft.com/office/drawing/2014/main" id="{B5C4D9A4-C8E3-4644-9D63-86142FA59A02}"/>
              </a:ext>
            </a:extLst>
          </p:cNvPr>
          <p:cNvSpPr/>
          <p:nvPr userDrawn="1"/>
        </p:nvSpPr>
        <p:spPr>
          <a:xfrm>
            <a:off x="952500" y="952500"/>
            <a:ext cx="10287000" cy="4953000"/>
          </a:xfrm>
          <a:prstGeom prst="rect">
            <a:avLst/>
          </a:prstGeom>
          <a:solidFill>
            <a:schemeClr val="tx2"/>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endParaRPr lang="it-IT" sz="1600" kern="0" noProof="1">
              <a:solidFill>
                <a:srgbClr val="FFFFFF"/>
              </a:solidFill>
              <a:latin typeface="Helvetica Light"/>
              <a:sym typeface="Helvetica Light"/>
            </a:endParaRPr>
          </a:p>
        </p:txBody>
      </p:sp>
      <p:sp>
        <p:nvSpPr>
          <p:cNvPr id="6" name="Rettangolo 1">
            <a:extLst>
              <a:ext uri="{FF2B5EF4-FFF2-40B4-BE49-F238E27FC236}">
                <a16:creationId xmlns:a16="http://schemas.microsoft.com/office/drawing/2014/main" id="{7047AEE3-4D24-FE4F-BC8C-1050F33A970F}"/>
              </a:ext>
            </a:extLst>
          </p:cNvPr>
          <p:cNvSpPr/>
          <p:nvPr userDrawn="1"/>
        </p:nvSpPr>
        <p:spPr>
          <a:xfrm rot="16200000">
            <a:off x="5454650" y="1104900"/>
            <a:ext cx="1270000" cy="12700"/>
          </a:xfrm>
          <a:prstGeom prst="rect">
            <a:avLst/>
          </a:prstGeom>
          <a:solidFill>
            <a:srgbClr val="24282B"/>
          </a:solidFill>
          <a:ln w="12700">
            <a:miter lim="400000"/>
          </a:ln>
        </p:spPr>
        <p:txBody>
          <a:bodyPr lIns="25400" tIns="25400" rIns="25400" bIns="25400" rtlCol="0" anchor="ctr"/>
          <a:lstStyle/>
          <a:p>
            <a:pPr algn="ctr" defTabSz="412750" rtl="0" hangingPunct="0">
              <a:defRPr sz="3200" spc="0">
                <a:solidFill>
                  <a:srgbClr val="0433FF"/>
                </a:solidFill>
                <a:latin typeface="Helvetica Light"/>
                <a:ea typeface="Helvetica Light"/>
                <a:cs typeface="Helvetica Light"/>
                <a:sym typeface="Helvetica Light"/>
              </a:defRPr>
            </a:pPr>
            <a:endParaRPr lang="it-IT" sz="1600" kern="0" noProof="1">
              <a:solidFill>
                <a:srgbClr val="0433FF"/>
              </a:solidFill>
              <a:latin typeface="Helvetica Light"/>
              <a:sym typeface="Helvetica Light"/>
            </a:endParaRPr>
          </a:p>
        </p:txBody>
      </p:sp>
      <p:sp>
        <p:nvSpPr>
          <p:cNvPr id="7" name="Rettangolo 1">
            <a:extLst>
              <a:ext uri="{FF2B5EF4-FFF2-40B4-BE49-F238E27FC236}">
                <a16:creationId xmlns:a16="http://schemas.microsoft.com/office/drawing/2014/main" id="{2B45386C-7F1B-4D47-959C-DE1A73B407E7}"/>
              </a:ext>
            </a:extLst>
          </p:cNvPr>
          <p:cNvSpPr/>
          <p:nvPr userDrawn="1"/>
        </p:nvSpPr>
        <p:spPr>
          <a:xfrm>
            <a:off x="431799" y="1365249"/>
            <a:ext cx="1016001" cy="381001"/>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endParaRPr lang="it-IT" sz="1600" kern="0" noProof="1">
              <a:solidFill>
                <a:srgbClr val="FFFFFF"/>
              </a:solidFill>
              <a:latin typeface="Helvetica Light"/>
              <a:sym typeface="Helvetica Light"/>
            </a:endParaRPr>
          </a:p>
        </p:txBody>
      </p:sp>
      <p:sp>
        <p:nvSpPr>
          <p:cNvPr id="8" name="Rettangolo 1">
            <a:extLst>
              <a:ext uri="{FF2B5EF4-FFF2-40B4-BE49-F238E27FC236}">
                <a16:creationId xmlns:a16="http://schemas.microsoft.com/office/drawing/2014/main" id="{FB1C5AC5-B8E6-EC4F-8CB9-43E091C422EF}"/>
              </a:ext>
            </a:extLst>
          </p:cNvPr>
          <p:cNvSpPr/>
          <p:nvPr userDrawn="1"/>
        </p:nvSpPr>
        <p:spPr>
          <a:xfrm>
            <a:off x="10731499" y="5065379"/>
            <a:ext cx="1016001" cy="381001"/>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endParaRPr lang="it-IT" sz="1600" kern="0" noProof="1">
              <a:solidFill>
                <a:srgbClr val="FFFFFF"/>
              </a:solidFill>
              <a:latin typeface="Helvetica Light"/>
              <a:sym typeface="Helvetica Light"/>
            </a:endParaRPr>
          </a:p>
        </p:txBody>
      </p:sp>
      <p:sp>
        <p:nvSpPr>
          <p:cNvPr id="11" name="Titolo 1">
            <a:extLst>
              <a:ext uri="{FF2B5EF4-FFF2-40B4-BE49-F238E27FC236}">
                <a16:creationId xmlns:a16="http://schemas.microsoft.com/office/drawing/2014/main" id="{33ACFFFD-2D44-B943-8B58-CC9B7641E79D}"/>
              </a:ext>
            </a:extLst>
          </p:cNvPr>
          <p:cNvSpPr>
            <a:spLocks noGrp="1"/>
          </p:cNvSpPr>
          <p:nvPr>
            <p:ph type="title" hasCustomPrompt="1"/>
          </p:nvPr>
        </p:nvSpPr>
        <p:spPr>
          <a:xfrm>
            <a:off x="1443567" y="3019274"/>
            <a:ext cx="9304867" cy="1613201"/>
          </a:xfrm>
        </p:spPr>
        <p:txBody>
          <a:bodyPr lIns="0" tIns="0" rIns="0" bIns="0" rtlCol="0" anchor="ctr">
            <a:normAutofit/>
          </a:bodyPr>
          <a:lstStyle>
            <a:lvl1pPr algn="ctr">
              <a:defRPr sz="3400">
                <a:solidFill>
                  <a:schemeClr val="bg1"/>
                </a:solidFill>
              </a:defRPr>
            </a:lvl1pPr>
          </a:lstStyle>
          <a:p>
            <a:pPr rtl="0"/>
            <a:r>
              <a:rPr lang="it-IT" noProof="1"/>
              <a:t>INSERIRE QUI IL TITOLO</a:t>
            </a:r>
          </a:p>
        </p:txBody>
      </p:sp>
      <p:sp>
        <p:nvSpPr>
          <p:cNvPr id="13" name="Segnaposto contenuto 13">
            <a:extLst>
              <a:ext uri="{FF2B5EF4-FFF2-40B4-BE49-F238E27FC236}">
                <a16:creationId xmlns:a16="http://schemas.microsoft.com/office/drawing/2014/main" id="{8E96E8CE-45C0-D643-B7F3-08C20CF5F760}"/>
              </a:ext>
            </a:extLst>
          </p:cNvPr>
          <p:cNvSpPr>
            <a:spLocks noGrp="1"/>
          </p:cNvSpPr>
          <p:nvPr>
            <p:ph sz="quarter" idx="21" hasCustomPrompt="1"/>
          </p:nvPr>
        </p:nvSpPr>
        <p:spPr>
          <a:xfrm>
            <a:off x="4437501" y="2348318"/>
            <a:ext cx="3316999" cy="269370"/>
          </a:xfrm>
        </p:spPr>
        <p:txBody>
          <a:bodyPr rtlCol="0">
            <a:noAutofit/>
          </a:bodyPr>
          <a:lstStyle>
            <a:lvl1pPr marL="0" indent="0" algn="ctr">
              <a:lnSpc>
                <a:spcPct val="80000"/>
              </a:lnSpc>
              <a:buNone/>
              <a:defRPr sz="1600" cap="all" baseline="0">
                <a:solidFill>
                  <a:schemeClr val="bg1"/>
                </a:solidFill>
                <a:latin typeface="+mj-lt"/>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rtl="0"/>
            <a:r>
              <a:rPr lang="it-IT" noProof="1"/>
              <a:t>INSERIRE QUI IL SOTTOTITOLO</a:t>
            </a:r>
          </a:p>
        </p:txBody>
      </p:sp>
    </p:spTree>
    <p:extLst>
      <p:ext uri="{BB962C8B-B14F-4D97-AF65-F5344CB8AC3E}">
        <p14:creationId xmlns:p14="http://schemas.microsoft.com/office/powerpoint/2010/main" val="33879959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Due contenuti">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581194" y="1956391"/>
            <a:ext cx="3863216" cy="4467523"/>
          </a:xfrm>
        </p:spPr>
        <p:txBody>
          <a:bodyPr rtlCol="0" anchor="t">
            <a:normAutofit/>
          </a:bodyPr>
          <a:lstStyle>
            <a:lvl1pPr>
              <a:defRPr sz="1600"/>
            </a:lvl1pPr>
            <a:lvl2pPr>
              <a:defRPr sz="1400"/>
            </a:lvl2pPr>
            <a:lvl3pPr>
              <a:defRPr sz="1200"/>
            </a:lvl3pPr>
            <a:lvl4pPr>
              <a:defRPr sz="1100"/>
            </a:lvl4pPr>
            <a:lvl5pPr>
              <a:defRPr sz="1100"/>
            </a:lvl5pPr>
          </a:lstStyle>
          <a:p>
            <a:pPr lvl="0" rtl="0"/>
            <a:r>
              <a:rPr lang="it-IT" noProof="1"/>
              <a:t>Fare clic per modificare gli stili del testo dello schema</a:t>
            </a:r>
          </a:p>
          <a:p>
            <a:pPr lvl="1" rtl="0"/>
            <a:r>
              <a:rPr lang="it-IT" noProof="1"/>
              <a:t>Secondo livello</a:t>
            </a:r>
          </a:p>
          <a:p>
            <a:pPr lvl="2" rtl="0"/>
            <a:r>
              <a:rPr lang="it-IT" noProof="1"/>
              <a:t>Terzo livello</a:t>
            </a:r>
          </a:p>
          <a:p>
            <a:pPr lvl="3" rtl="0"/>
            <a:r>
              <a:rPr lang="it-IT" noProof="1"/>
              <a:t>Quarto livello</a:t>
            </a:r>
          </a:p>
          <a:p>
            <a:pPr lvl="4" rtl="0"/>
            <a:r>
              <a:rPr lang="it-IT" noProof="1"/>
              <a:t>Quinto livello</a:t>
            </a:r>
          </a:p>
        </p:txBody>
      </p:sp>
      <p:sp>
        <p:nvSpPr>
          <p:cNvPr id="4" name="Segnaposto contenuto 3"/>
          <p:cNvSpPr>
            <a:spLocks noGrp="1"/>
          </p:cNvSpPr>
          <p:nvPr>
            <p:ph sz="half" idx="2"/>
          </p:nvPr>
        </p:nvSpPr>
        <p:spPr>
          <a:xfrm>
            <a:off x="4693599" y="1956391"/>
            <a:ext cx="6917210" cy="4467523"/>
          </a:xfrm>
        </p:spPr>
        <p:txBody>
          <a:bodyPr rtlCol="0" anchor="t">
            <a:normAutofit/>
          </a:bodyPr>
          <a:lstStyle/>
          <a:p>
            <a:pPr lvl="0" rtl="0"/>
            <a:r>
              <a:rPr lang="it-IT" noProof="1"/>
              <a:t>Fare clic per modificare gli stili del testo dello schema</a:t>
            </a:r>
          </a:p>
          <a:p>
            <a:pPr lvl="1" rtl="0"/>
            <a:r>
              <a:rPr lang="it-IT" noProof="1"/>
              <a:t>Secondo livello</a:t>
            </a:r>
          </a:p>
          <a:p>
            <a:pPr lvl="2" rtl="0"/>
            <a:r>
              <a:rPr lang="it-IT" noProof="1"/>
              <a:t>Terzo livello</a:t>
            </a:r>
          </a:p>
          <a:p>
            <a:pPr lvl="3" rtl="0"/>
            <a:r>
              <a:rPr lang="it-IT" noProof="1"/>
              <a:t>Quarto livello</a:t>
            </a:r>
          </a:p>
          <a:p>
            <a:pPr lvl="4" rtl="0"/>
            <a:r>
              <a:rPr lang="it-IT" noProof="1"/>
              <a:t>Quinto livello</a:t>
            </a:r>
          </a:p>
        </p:txBody>
      </p:sp>
      <p:sp>
        <p:nvSpPr>
          <p:cNvPr id="5" name="Segnaposto data 4"/>
          <p:cNvSpPr>
            <a:spLocks noGrp="1"/>
          </p:cNvSpPr>
          <p:nvPr>
            <p:ph type="dt" sz="half" idx="10"/>
          </p:nvPr>
        </p:nvSpPr>
        <p:spPr/>
        <p:txBody>
          <a:bodyPr rtlCol="0"/>
          <a:lstStyle/>
          <a:p>
            <a:pPr rtl="0"/>
            <a:fld id="{D36C318F-B44F-476F-8171-2DE3EA2C4EF1}" type="datetime1">
              <a:rPr lang="it-IT" noProof="1" smtClean="0"/>
              <a:t>27/08/2020</a:t>
            </a:fld>
            <a:endParaRPr lang="it-IT" noProof="1"/>
          </a:p>
        </p:txBody>
      </p:sp>
      <p:sp>
        <p:nvSpPr>
          <p:cNvPr id="6" name="Segnaposto piè di pagina 5"/>
          <p:cNvSpPr>
            <a:spLocks noGrp="1"/>
          </p:cNvSpPr>
          <p:nvPr>
            <p:ph type="ftr" sz="quarter" idx="11"/>
          </p:nvPr>
        </p:nvSpPr>
        <p:spPr/>
        <p:txBody>
          <a:bodyPr rtlCol="0"/>
          <a:lstStyle/>
          <a:p>
            <a:pPr rtl="0"/>
            <a:endParaRPr lang="it-IT" noProof="1"/>
          </a:p>
        </p:txBody>
      </p:sp>
      <p:sp>
        <p:nvSpPr>
          <p:cNvPr id="7" name="Segnaposto numero diapositiva 6"/>
          <p:cNvSpPr>
            <a:spLocks noGrp="1"/>
          </p:cNvSpPr>
          <p:nvPr>
            <p:ph type="sldNum" sz="quarter" idx="12"/>
          </p:nvPr>
        </p:nvSpPr>
        <p:spPr/>
        <p:txBody>
          <a:bodyPr rtlCol="0"/>
          <a:lstStyle/>
          <a:p>
            <a:pPr rtl="0"/>
            <a:fld id="{3A98EE3D-8CD1-4C3F-BD1C-C98C9596463C}" type="slidenum">
              <a:rPr lang="it-IT" noProof="1" dirty="0" smtClean="0"/>
              <a:t>‹N›</a:t>
            </a:fld>
            <a:endParaRPr lang="it-IT" noProof="1"/>
          </a:p>
        </p:txBody>
      </p:sp>
      <p:sp>
        <p:nvSpPr>
          <p:cNvPr id="8" name="Titolo 1">
            <a:extLst>
              <a:ext uri="{FF2B5EF4-FFF2-40B4-BE49-F238E27FC236}">
                <a16:creationId xmlns:a16="http://schemas.microsoft.com/office/drawing/2014/main" id="{4C75DA6C-B626-714A-8BBC-6FDDB6BE4083}"/>
              </a:ext>
            </a:extLst>
          </p:cNvPr>
          <p:cNvSpPr>
            <a:spLocks noGrp="1"/>
          </p:cNvSpPr>
          <p:nvPr>
            <p:ph type="title"/>
          </p:nvPr>
        </p:nvSpPr>
        <p:spPr>
          <a:xfrm>
            <a:off x="581192" y="702156"/>
            <a:ext cx="11029616" cy="740156"/>
          </a:xfrm>
        </p:spPr>
        <p:txBody>
          <a:bodyPr rtlCol="0" anchor="t">
            <a:normAutofit/>
          </a:bodyPr>
          <a:lstStyle>
            <a:lvl1pPr>
              <a:defRPr sz="3400"/>
            </a:lvl1pPr>
          </a:lstStyle>
          <a:p>
            <a:pPr rtl="0"/>
            <a:r>
              <a:rPr lang="it-IT" noProof="1"/>
              <a:t>Fare clic per modificare lo stile del titolo dello schema</a:t>
            </a:r>
          </a:p>
        </p:txBody>
      </p:sp>
      <p:sp>
        <p:nvSpPr>
          <p:cNvPr id="9" name="Rettangolo 1">
            <a:extLst>
              <a:ext uri="{FF2B5EF4-FFF2-40B4-BE49-F238E27FC236}">
                <a16:creationId xmlns:a16="http://schemas.microsoft.com/office/drawing/2014/main" id="{72B4D55A-70C8-E04B-B7E3-3355A1131891}"/>
              </a:ext>
            </a:extLst>
          </p:cNvPr>
          <p:cNvSpPr/>
          <p:nvPr userDrawn="1"/>
        </p:nvSpPr>
        <p:spPr>
          <a:xfrm>
            <a:off x="0" y="806538"/>
            <a:ext cx="453601" cy="363044"/>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endParaRPr lang="it-IT" sz="1600" kern="0" noProof="1">
              <a:solidFill>
                <a:srgbClr val="FFFFFF"/>
              </a:solidFill>
              <a:latin typeface="Helvetica Light"/>
              <a:sym typeface="Helvetica Light"/>
            </a:endParaRPr>
          </a:p>
        </p:txBody>
      </p:sp>
    </p:spTree>
    <p:extLst>
      <p:ext uri="{BB962C8B-B14F-4D97-AF65-F5344CB8AC3E}">
        <p14:creationId xmlns:p14="http://schemas.microsoft.com/office/powerpoint/2010/main" val="23016606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onfronto">
    <p:spTree>
      <p:nvGrpSpPr>
        <p:cNvPr id="1" name=""/>
        <p:cNvGrpSpPr/>
        <p:nvPr/>
      </p:nvGrpSpPr>
      <p:grpSpPr>
        <a:xfrm>
          <a:off x="0" y="0"/>
          <a:ext cx="0" cy="0"/>
          <a:chOff x="0" y="0"/>
          <a:chExt cx="0" cy="0"/>
        </a:xfrm>
      </p:grpSpPr>
      <p:sp>
        <p:nvSpPr>
          <p:cNvPr id="3" name="Segnaposto testo 2"/>
          <p:cNvSpPr>
            <a:spLocks noGrp="1"/>
          </p:cNvSpPr>
          <p:nvPr>
            <p:ph type="body" idx="1" hasCustomPrompt="1"/>
          </p:nvPr>
        </p:nvSpPr>
        <p:spPr>
          <a:xfrm>
            <a:off x="581192" y="2847885"/>
            <a:ext cx="4757482" cy="557784"/>
          </a:xfrm>
        </p:spPr>
        <p:txBody>
          <a:bodyPr rtlCol="0" anchor="ctr">
            <a:noAutofit/>
          </a:bodyPr>
          <a:lstStyle>
            <a:lvl1pPr marL="0" indent="0" algn="ctr">
              <a:buNone/>
              <a:defRPr sz="28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1"/>
              <a:t>Inserire qui il titolo</a:t>
            </a:r>
          </a:p>
        </p:txBody>
      </p:sp>
      <p:sp>
        <p:nvSpPr>
          <p:cNvPr id="4" name="Segnaposto contenuto 3"/>
          <p:cNvSpPr>
            <a:spLocks noGrp="1"/>
          </p:cNvSpPr>
          <p:nvPr>
            <p:ph sz="half" idx="2"/>
          </p:nvPr>
        </p:nvSpPr>
        <p:spPr>
          <a:xfrm>
            <a:off x="581194" y="3523046"/>
            <a:ext cx="4757479" cy="2131499"/>
          </a:xfrm>
        </p:spPr>
        <p:txBody>
          <a:bodyPr rtlCol="0" anchor="t">
            <a:normAutofit/>
          </a:bodyPr>
          <a:lstStyle>
            <a:lvl1pPr algn="ctr">
              <a:defRPr/>
            </a:lvl1pPr>
            <a:lvl2pPr algn="ctr">
              <a:defRPr/>
            </a:lvl2pPr>
            <a:lvl3pPr algn="ctr">
              <a:defRPr/>
            </a:lvl3pPr>
            <a:lvl4pPr algn="ctr">
              <a:defRPr/>
            </a:lvl4pPr>
            <a:lvl5pPr algn="ctr">
              <a:defRPr/>
            </a:lvl5pPr>
          </a:lstStyle>
          <a:p>
            <a:pPr lvl="0" rtl="0"/>
            <a:r>
              <a:rPr lang="it-IT" noProof="1"/>
              <a:t>Fare clic per modificare gli stili del testo dello schema</a:t>
            </a:r>
          </a:p>
          <a:p>
            <a:pPr lvl="1" rtl="0"/>
            <a:r>
              <a:rPr lang="it-IT" noProof="1"/>
              <a:t>Secondo livello</a:t>
            </a:r>
          </a:p>
          <a:p>
            <a:pPr lvl="2" rtl="0"/>
            <a:r>
              <a:rPr lang="it-IT" noProof="1"/>
              <a:t>Terzo livello</a:t>
            </a:r>
          </a:p>
          <a:p>
            <a:pPr lvl="3" rtl="0"/>
            <a:r>
              <a:rPr lang="it-IT" noProof="1"/>
              <a:t>Quarto livello</a:t>
            </a:r>
          </a:p>
          <a:p>
            <a:pPr lvl="4" rtl="0"/>
            <a:r>
              <a:rPr lang="it-IT" noProof="1"/>
              <a:t>Quinto livello</a:t>
            </a:r>
          </a:p>
        </p:txBody>
      </p:sp>
      <p:sp>
        <p:nvSpPr>
          <p:cNvPr id="5" name="Segnaposto testo 4"/>
          <p:cNvSpPr>
            <a:spLocks noGrp="1"/>
          </p:cNvSpPr>
          <p:nvPr>
            <p:ph type="body" sz="quarter" idx="3" hasCustomPrompt="1"/>
          </p:nvPr>
        </p:nvSpPr>
        <p:spPr>
          <a:xfrm>
            <a:off x="6604002" y="2847886"/>
            <a:ext cx="4757483" cy="553373"/>
          </a:xfrm>
        </p:spPr>
        <p:txBody>
          <a:bodyPr rtlCol="0" anchor="ctr">
            <a:noAutofit/>
          </a:bodyPr>
          <a:lstStyle>
            <a:lvl1pPr marL="0" marR="0" indent="0" algn="ctr"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8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1"/>
              <a:t>Inserire qui il titolo</a:t>
            </a:r>
          </a:p>
        </p:txBody>
      </p:sp>
      <p:sp>
        <p:nvSpPr>
          <p:cNvPr id="6" name="Segnaposto contenuto 5"/>
          <p:cNvSpPr>
            <a:spLocks noGrp="1"/>
          </p:cNvSpPr>
          <p:nvPr>
            <p:ph sz="quarter" idx="4"/>
          </p:nvPr>
        </p:nvSpPr>
        <p:spPr>
          <a:xfrm>
            <a:off x="6604001" y="3523046"/>
            <a:ext cx="4757484" cy="2131499"/>
          </a:xfrm>
        </p:spPr>
        <p:txBody>
          <a:bodyPr rtlCol="0" anchor="t">
            <a:normAutofit/>
          </a:bodyPr>
          <a:lstStyle>
            <a:lvl1pPr algn="ctr">
              <a:defRPr/>
            </a:lvl1pPr>
            <a:lvl2pPr algn="ctr">
              <a:defRPr/>
            </a:lvl2pPr>
            <a:lvl3pPr algn="ctr">
              <a:defRPr/>
            </a:lvl3pPr>
            <a:lvl4pPr algn="ctr">
              <a:defRPr/>
            </a:lvl4pPr>
            <a:lvl5pPr algn="ctr">
              <a:defRPr/>
            </a:lvl5pPr>
          </a:lstStyle>
          <a:p>
            <a:pPr lvl="0" rtl="0"/>
            <a:r>
              <a:rPr lang="it-IT" noProof="1"/>
              <a:t>Fare clic per modificare gli stili del testo dello schema</a:t>
            </a:r>
          </a:p>
          <a:p>
            <a:pPr lvl="1" rtl="0"/>
            <a:r>
              <a:rPr lang="it-IT" noProof="1"/>
              <a:t>Secondo livello</a:t>
            </a:r>
          </a:p>
          <a:p>
            <a:pPr lvl="2" rtl="0"/>
            <a:r>
              <a:rPr lang="it-IT" noProof="1"/>
              <a:t>Terzo livello</a:t>
            </a:r>
          </a:p>
          <a:p>
            <a:pPr lvl="3" rtl="0"/>
            <a:r>
              <a:rPr lang="it-IT" noProof="1"/>
              <a:t>Quarto livello</a:t>
            </a:r>
          </a:p>
          <a:p>
            <a:pPr lvl="4" rtl="0"/>
            <a:r>
              <a:rPr lang="it-IT" noProof="1"/>
              <a:t>Quinto livello</a:t>
            </a:r>
          </a:p>
        </p:txBody>
      </p:sp>
      <p:sp>
        <p:nvSpPr>
          <p:cNvPr id="7" name="Segnaposto data 6"/>
          <p:cNvSpPr>
            <a:spLocks noGrp="1"/>
          </p:cNvSpPr>
          <p:nvPr>
            <p:ph type="dt" sz="half" idx="10"/>
          </p:nvPr>
        </p:nvSpPr>
        <p:spPr/>
        <p:txBody>
          <a:bodyPr rtlCol="0"/>
          <a:lstStyle/>
          <a:p>
            <a:pPr rtl="0"/>
            <a:fld id="{66D8F0D0-BD00-4B59-BEB1-EFBFC9DF4202}" type="datetime1">
              <a:rPr lang="it-IT" noProof="1" smtClean="0"/>
              <a:t>27/08/2020</a:t>
            </a:fld>
            <a:endParaRPr lang="it-IT" noProof="1"/>
          </a:p>
        </p:txBody>
      </p:sp>
      <p:sp>
        <p:nvSpPr>
          <p:cNvPr id="8" name="Segnaposto piè di pagina 7"/>
          <p:cNvSpPr>
            <a:spLocks noGrp="1"/>
          </p:cNvSpPr>
          <p:nvPr>
            <p:ph type="ftr" sz="quarter" idx="11"/>
          </p:nvPr>
        </p:nvSpPr>
        <p:spPr/>
        <p:txBody>
          <a:bodyPr rtlCol="0"/>
          <a:lstStyle/>
          <a:p>
            <a:pPr rtl="0"/>
            <a:endParaRPr lang="it-IT" noProof="1"/>
          </a:p>
        </p:txBody>
      </p:sp>
      <p:sp>
        <p:nvSpPr>
          <p:cNvPr id="9" name="Segnaposto numero diapositiva 8"/>
          <p:cNvSpPr>
            <a:spLocks noGrp="1"/>
          </p:cNvSpPr>
          <p:nvPr>
            <p:ph type="sldNum" sz="quarter" idx="12"/>
          </p:nvPr>
        </p:nvSpPr>
        <p:spPr/>
        <p:txBody>
          <a:bodyPr rtlCol="0"/>
          <a:lstStyle/>
          <a:p>
            <a:pPr rtl="0"/>
            <a:fld id="{3A98EE3D-8CD1-4C3F-BD1C-C98C9596463C}" type="slidenum">
              <a:rPr lang="it-IT" noProof="1" dirty="0" smtClean="0"/>
              <a:t>‹N›</a:t>
            </a:fld>
            <a:endParaRPr lang="it-IT" noProof="1"/>
          </a:p>
        </p:txBody>
      </p:sp>
      <p:sp>
        <p:nvSpPr>
          <p:cNvPr id="10" name="Titolo 1">
            <a:extLst>
              <a:ext uri="{FF2B5EF4-FFF2-40B4-BE49-F238E27FC236}">
                <a16:creationId xmlns:a16="http://schemas.microsoft.com/office/drawing/2014/main" id="{73CA278B-C101-7F4E-B11A-7B91B0C8E60A}"/>
              </a:ext>
            </a:extLst>
          </p:cNvPr>
          <p:cNvSpPr>
            <a:spLocks noGrp="1"/>
          </p:cNvSpPr>
          <p:nvPr>
            <p:ph type="title"/>
          </p:nvPr>
        </p:nvSpPr>
        <p:spPr>
          <a:xfrm>
            <a:off x="581192" y="702156"/>
            <a:ext cx="11029616" cy="740156"/>
          </a:xfrm>
        </p:spPr>
        <p:txBody>
          <a:bodyPr rtlCol="0" anchor="t">
            <a:normAutofit/>
          </a:bodyPr>
          <a:lstStyle>
            <a:lvl1pPr>
              <a:defRPr sz="3400"/>
            </a:lvl1pPr>
          </a:lstStyle>
          <a:p>
            <a:pPr rtl="0"/>
            <a:r>
              <a:rPr lang="it-IT" noProof="1"/>
              <a:t>Fare clic per modificare lo stile del titolo dello schema</a:t>
            </a:r>
          </a:p>
        </p:txBody>
      </p:sp>
      <p:sp>
        <p:nvSpPr>
          <p:cNvPr id="11" name="Rettangolo 1">
            <a:extLst>
              <a:ext uri="{FF2B5EF4-FFF2-40B4-BE49-F238E27FC236}">
                <a16:creationId xmlns:a16="http://schemas.microsoft.com/office/drawing/2014/main" id="{FE5F6035-AACE-6847-8AF4-EB3C4D79EE95}"/>
              </a:ext>
            </a:extLst>
          </p:cNvPr>
          <p:cNvSpPr/>
          <p:nvPr userDrawn="1"/>
        </p:nvSpPr>
        <p:spPr>
          <a:xfrm>
            <a:off x="0" y="806538"/>
            <a:ext cx="453601" cy="363044"/>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endParaRPr lang="it-IT" sz="1600" kern="0" noProof="1">
              <a:solidFill>
                <a:srgbClr val="FFFFFF"/>
              </a:solidFill>
              <a:latin typeface="Helvetica Light"/>
              <a:sym typeface="Helvetica Light"/>
            </a:endParaRPr>
          </a:p>
        </p:txBody>
      </p:sp>
      <p:grpSp>
        <p:nvGrpSpPr>
          <p:cNvPr id="13" name="Gruppo 12">
            <a:extLst>
              <a:ext uri="{FF2B5EF4-FFF2-40B4-BE49-F238E27FC236}">
                <a16:creationId xmlns:a16="http://schemas.microsoft.com/office/drawing/2014/main" id="{7D914FC0-3771-6041-9E7C-1C624C85A803}"/>
              </a:ext>
            </a:extLst>
          </p:cNvPr>
          <p:cNvGrpSpPr/>
          <p:nvPr userDrawn="1"/>
        </p:nvGrpSpPr>
        <p:grpSpPr>
          <a:xfrm>
            <a:off x="5463336" y="2250891"/>
            <a:ext cx="1016001" cy="3839220"/>
            <a:chOff x="5510085" y="2250891"/>
            <a:chExt cx="1016001" cy="3839220"/>
          </a:xfrm>
        </p:grpSpPr>
        <p:cxnSp>
          <p:nvCxnSpPr>
            <p:cNvPr id="14" name="Connettore diritto 13">
              <a:extLst>
                <a:ext uri="{FF2B5EF4-FFF2-40B4-BE49-F238E27FC236}">
                  <a16:creationId xmlns:a16="http://schemas.microsoft.com/office/drawing/2014/main" id="{0AED3128-974C-7F4B-BF36-A3836D1725F6}"/>
                </a:ext>
              </a:extLst>
            </p:cNvPr>
            <p:cNvCxnSpPr/>
            <p:nvPr/>
          </p:nvCxnSpPr>
          <p:spPr>
            <a:xfrm>
              <a:off x="6018085" y="2340176"/>
              <a:ext cx="0" cy="374993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Rettangolo 1">
              <a:extLst>
                <a:ext uri="{FF2B5EF4-FFF2-40B4-BE49-F238E27FC236}">
                  <a16:creationId xmlns:a16="http://schemas.microsoft.com/office/drawing/2014/main" id="{2D2224CB-5DFF-3D4B-816B-1A44228A23EE}"/>
                </a:ext>
              </a:extLst>
            </p:cNvPr>
            <p:cNvSpPr/>
            <p:nvPr/>
          </p:nvSpPr>
          <p:spPr>
            <a:xfrm>
              <a:off x="5510085" y="2250891"/>
              <a:ext cx="1016001" cy="381001"/>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r>
                <a:rPr lang="it-IT" sz="1600" kern="0" noProof="1">
                  <a:solidFill>
                    <a:srgbClr val="FFFFFF"/>
                  </a:solidFill>
                  <a:latin typeface="Helvetica Light"/>
                  <a:sym typeface="Helvetica Light"/>
                </a:rPr>
                <a:t>VS</a:t>
              </a:r>
            </a:p>
          </p:txBody>
        </p:sp>
      </p:grpSp>
    </p:spTree>
    <p:extLst>
      <p:ext uri="{BB962C8B-B14F-4D97-AF65-F5344CB8AC3E}">
        <p14:creationId xmlns:p14="http://schemas.microsoft.com/office/powerpoint/2010/main" val="33082551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Solo titolo">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rtlCol="0"/>
          <a:lstStyle/>
          <a:p>
            <a:pPr rtl="0"/>
            <a:fld id="{30999805-9573-4FF5-9AB9-B36A1077C9B1}" type="datetime1">
              <a:rPr lang="it-IT" noProof="1" smtClean="0"/>
              <a:t>27/08/2020</a:t>
            </a:fld>
            <a:endParaRPr lang="it-IT" noProof="1"/>
          </a:p>
        </p:txBody>
      </p:sp>
      <p:sp>
        <p:nvSpPr>
          <p:cNvPr id="4" name="Segnaposto piè di pagina 3"/>
          <p:cNvSpPr>
            <a:spLocks noGrp="1"/>
          </p:cNvSpPr>
          <p:nvPr>
            <p:ph type="ftr" sz="quarter" idx="11"/>
          </p:nvPr>
        </p:nvSpPr>
        <p:spPr/>
        <p:txBody>
          <a:bodyPr rtlCol="0"/>
          <a:lstStyle/>
          <a:p>
            <a:pPr rtl="0"/>
            <a:endParaRPr lang="it-IT" noProof="1"/>
          </a:p>
        </p:txBody>
      </p:sp>
      <p:sp>
        <p:nvSpPr>
          <p:cNvPr id="5" name="Segnaposto numero diapositiva 4"/>
          <p:cNvSpPr>
            <a:spLocks noGrp="1"/>
          </p:cNvSpPr>
          <p:nvPr>
            <p:ph type="sldNum" sz="quarter" idx="12"/>
          </p:nvPr>
        </p:nvSpPr>
        <p:spPr/>
        <p:txBody>
          <a:bodyPr rtlCol="0"/>
          <a:lstStyle/>
          <a:p>
            <a:pPr rtl="0"/>
            <a:fld id="{3A98EE3D-8CD1-4C3F-BD1C-C98C9596463C}" type="slidenum">
              <a:rPr lang="it-IT" noProof="1" dirty="0" smtClean="0"/>
              <a:t>‹N›</a:t>
            </a:fld>
            <a:endParaRPr lang="it-IT" noProof="1"/>
          </a:p>
        </p:txBody>
      </p:sp>
      <p:sp>
        <p:nvSpPr>
          <p:cNvPr id="6" name="Titolo 1">
            <a:extLst>
              <a:ext uri="{FF2B5EF4-FFF2-40B4-BE49-F238E27FC236}">
                <a16:creationId xmlns:a16="http://schemas.microsoft.com/office/drawing/2014/main" id="{E2F4516B-8A37-894B-82AE-60204E6767D9}"/>
              </a:ext>
            </a:extLst>
          </p:cNvPr>
          <p:cNvSpPr>
            <a:spLocks noGrp="1"/>
          </p:cNvSpPr>
          <p:nvPr>
            <p:ph type="title"/>
          </p:nvPr>
        </p:nvSpPr>
        <p:spPr>
          <a:xfrm>
            <a:off x="581192" y="702156"/>
            <a:ext cx="11029616" cy="740156"/>
          </a:xfrm>
        </p:spPr>
        <p:txBody>
          <a:bodyPr rtlCol="0" anchor="t">
            <a:normAutofit/>
          </a:bodyPr>
          <a:lstStyle>
            <a:lvl1pPr>
              <a:defRPr sz="3400"/>
            </a:lvl1pPr>
          </a:lstStyle>
          <a:p>
            <a:pPr rtl="0"/>
            <a:r>
              <a:rPr lang="it-IT" noProof="1"/>
              <a:t>Fare clic per modificare lo stile del titolo dello schema</a:t>
            </a:r>
          </a:p>
        </p:txBody>
      </p:sp>
      <p:sp>
        <p:nvSpPr>
          <p:cNvPr id="7" name="Rettangolo 1">
            <a:extLst>
              <a:ext uri="{FF2B5EF4-FFF2-40B4-BE49-F238E27FC236}">
                <a16:creationId xmlns:a16="http://schemas.microsoft.com/office/drawing/2014/main" id="{CC16CE43-CB3C-7544-B05B-0A9F706D6FD8}"/>
              </a:ext>
            </a:extLst>
          </p:cNvPr>
          <p:cNvSpPr/>
          <p:nvPr userDrawn="1"/>
        </p:nvSpPr>
        <p:spPr>
          <a:xfrm>
            <a:off x="0" y="806538"/>
            <a:ext cx="453601" cy="363044"/>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endParaRPr lang="it-IT" sz="1600" kern="0" noProof="1">
              <a:solidFill>
                <a:srgbClr val="FFFFFF"/>
              </a:solidFill>
              <a:latin typeface="Helvetica Light"/>
              <a:sym typeface="Helvetica Light"/>
            </a:endParaRPr>
          </a:p>
        </p:txBody>
      </p:sp>
    </p:spTree>
    <p:extLst>
      <p:ext uri="{BB962C8B-B14F-4D97-AF65-F5344CB8AC3E}">
        <p14:creationId xmlns:p14="http://schemas.microsoft.com/office/powerpoint/2010/main" val="39701036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magine e titol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rtlCol="0"/>
          <a:lstStyle/>
          <a:p>
            <a:pPr rtl="0"/>
            <a:fld id="{4CF97612-7693-41A8-9BF6-6549D1308F1D}" type="datetime1">
              <a:rPr lang="it-IT" noProof="1" smtClean="0"/>
              <a:t>27/08/2020</a:t>
            </a:fld>
            <a:endParaRPr lang="it-IT" noProof="1"/>
          </a:p>
        </p:txBody>
      </p:sp>
      <p:sp>
        <p:nvSpPr>
          <p:cNvPr id="3" name="Segnaposto piè di pagina 2"/>
          <p:cNvSpPr>
            <a:spLocks noGrp="1"/>
          </p:cNvSpPr>
          <p:nvPr>
            <p:ph type="ftr" sz="quarter" idx="11"/>
          </p:nvPr>
        </p:nvSpPr>
        <p:spPr/>
        <p:txBody>
          <a:bodyPr rtlCol="0"/>
          <a:lstStyle/>
          <a:p>
            <a:pPr rtl="0"/>
            <a:endParaRPr lang="it-IT" noProof="1"/>
          </a:p>
        </p:txBody>
      </p:sp>
      <p:sp>
        <p:nvSpPr>
          <p:cNvPr id="4" name="Segnaposto numero diapositiva 3"/>
          <p:cNvSpPr>
            <a:spLocks noGrp="1"/>
          </p:cNvSpPr>
          <p:nvPr>
            <p:ph type="sldNum" sz="quarter" idx="12"/>
          </p:nvPr>
        </p:nvSpPr>
        <p:spPr/>
        <p:txBody>
          <a:bodyPr rtlCol="0"/>
          <a:lstStyle/>
          <a:p>
            <a:pPr rtl="0"/>
            <a:fld id="{3A98EE3D-8CD1-4C3F-BD1C-C98C9596463C}" type="slidenum">
              <a:rPr lang="it-IT" noProof="1" dirty="0" smtClean="0"/>
              <a:t>‹N›</a:t>
            </a:fld>
            <a:endParaRPr lang="it-IT" noProof="1"/>
          </a:p>
        </p:txBody>
      </p:sp>
      <p:sp>
        <p:nvSpPr>
          <p:cNvPr id="6" name="Rettangolo 1">
            <a:extLst>
              <a:ext uri="{FF2B5EF4-FFF2-40B4-BE49-F238E27FC236}">
                <a16:creationId xmlns:a16="http://schemas.microsoft.com/office/drawing/2014/main" id="{8640E59D-783A-C149-B212-716E0C4FE00D}"/>
              </a:ext>
            </a:extLst>
          </p:cNvPr>
          <p:cNvSpPr/>
          <p:nvPr userDrawn="1"/>
        </p:nvSpPr>
        <p:spPr>
          <a:xfrm rot="5400000">
            <a:off x="1660484" y="1257302"/>
            <a:ext cx="2540001" cy="25400"/>
          </a:xfrm>
          <a:prstGeom prst="rect">
            <a:avLst/>
          </a:prstGeom>
          <a:solidFill>
            <a:srgbClr val="24282B"/>
          </a:solidFill>
          <a:ln w="12700">
            <a:miter lim="400000"/>
          </a:ln>
        </p:spPr>
        <p:txBody>
          <a:bodyPr lIns="50800" tIns="50800" rIns="50800" bIns="50800" rtlCol="0" anchor="ctr"/>
          <a:lstStyle/>
          <a:p>
            <a:pPr algn="ctr" rtl="0">
              <a:defRPr sz="3200" spc="0">
                <a:solidFill>
                  <a:srgbClr val="0433FF"/>
                </a:solidFill>
                <a:latin typeface="Helvetica Light"/>
                <a:ea typeface="Helvetica Light"/>
                <a:cs typeface="Helvetica Light"/>
                <a:sym typeface="Helvetica Light"/>
              </a:defRPr>
            </a:pPr>
            <a:endParaRPr lang="it-IT" noProof="1"/>
          </a:p>
        </p:txBody>
      </p:sp>
      <p:sp>
        <p:nvSpPr>
          <p:cNvPr id="12" name="Segnaposto immagine 11">
            <a:extLst>
              <a:ext uri="{FF2B5EF4-FFF2-40B4-BE49-F238E27FC236}">
                <a16:creationId xmlns:a16="http://schemas.microsoft.com/office/drawing/2014/main" id="{4E9C988F-F5FE-BA4D-BDC5-02CCC5D68FF5}"/>
              </a:ext>
            </a:extLst>
          </p:cNvPr>
          <p:cNvSpPr>
            <a:spLocks noGrp="1"/>
          </p:cNvSpPr>
          <p:nvPr>
            <p:ph type="pic" sz="quarter" idx="13"/>
          </p:nvPr>
        </p:nvSpPr>
        <p:spPr>
          <a:xfrm>
            <a:off x="546100" y="520700"/>
            <a:ext cx="4743450" cy="5816600"/>
          </a:xfrm>
          <a:custGeom>
            <a:avLst/>
            <a:gdLst>
              <a:gd name="connsiteX0" fmla="*/ 0 w 4743450"/>
              <a:gd name="connsiteY0" fmla="*/ 0 h 5816600"/>
              <a:gd name="connsiteX1" fmla="*/ 4743450 w 4743450"/>
              <a:gd name="connsiteY1" fmla="*/ 0 h 5816600"/>
              <a:gd name="connsiteX2" fmla="*/ 4743450 w 4743450"/>
              <a:gd name="connsiteY2" fmla="*/ 285838 h 5816600"/>
              <a:gd name="connsiteX3" fmla="*/ 4406308 w 4743450"/>
              <a:gd name="connsiteY3" fmla="*/ 285838 h 5816600"/>
              <a:gd name="connsiteX4" fmla="*/ 4406308 w 4743450"/>
              <a:gd name="connsiteY4" fmla="*/ 666839 h 5816600"/>
              <a:gd name="connsiteX5" fmla="*/ 4743450 w 4743450"/>
              <a:gd name="connsiteY5" fmla="*/ 666839 h 5816600"/>
              <a:gd name="connsiteX6" fmla="*/ 4743450 w 4743450"/>
              <a:gd name="connsiteY6" fmla="*/ 5816600 h 5816600"/>
              <a:gd name="connsiteX7" fmla="*/ 0 w 4743450"/>
              <a:gd name="connsiteY7" fmla="*/ 5816600 h 5816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43450" h="5816600">
                <a:moveTo>
                  <a:pt x="0" y="0"/>
                </a:moveTo>
                <a:lnTo>
                  <a:pt x="4743450" y="0"/>
                </a:lnTo>
                <a:lnTo>
                  <a:pt x="4743450" y="285838"/>
                </a:lnTo>
                <a:lnTo>
                  <a:pt x="4406308" y="285838"/>
                </a:lnTo>
                <a:lnTo>
                  <a:pt x="4406308" y="666839"/>
                </a:lnTo>
                <a:lnTo>
                  <a:pt x="4743450" y="666839"/>
                </a:lnTo>
                <a:lnTo>
                  <a:pt x="4743450" y="5816600"/>
                </a:lnTo>
                <a:lnTo>
                  <a:pt x="0" y="5816600"/>
                </a:lnTo>
                <a:close/>
              </a:path>
            </a:pathLst>
          </a:custGeom>
          <a:solidFill>
            <a:schemeClr val="tx2"/>
          </a:solidFill>
        </p:spPr>
        <p:txBody>
          <a:bodyPr wrap="square" rtlCol="0">
            <a:noAutofit/>
          </a:bodyPr>
          <a:lstStyle>
            <a:lvl1pPr marL="0" indent="0" algn="ctr">
              <a:buNone/>
              <a:defRPr>
                <a:solidFill>
                  <a:schemeClr val="bg1"/>
                </a:solidFill>
              </a:defRPr>
            </a:lvl1pPr>
          </a:lstStyle>
          <a:p>
            <a:pPr rtl="0"/>
            <a:r>
              <a:rPr lang="it-IT" noProof="1"/>
              <a:t>Fare clic sull'icona per inserire un'immagine</a:t>
            </a:r>
          </a:p>
        </p:txBody>
      </p:sp>
      <p:sp>
        <p:nvSpPr>
          <p:cNvPr id="14" name="Rettangolo 1">
            <a:extLst>
              <a:ext uri="{FF2B5EF4-FFF2-40B4-BE49-F238E27FC236}">
                <a16:creationId xmlns:a16="http://schemas.microsoft.com/office/drawing/2014/main" id="{4E3F3D93-DB12-4C41-A747-8781702C1204}"/>
              </a:ext>
            </a:extLst>
          </p:cNvPr>
          <p:cNvSpPr/>
          <p:nvPr userDrawn="1"/>
        </p:nvSpPr>
        <p:spPr>
          <a:xfrm>
            <a:off x="4952408" y="806538"/>
            <a:ext cx="1016001" cy="381001"/>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endParaRPr lang="it-IT" sz="1600" kern="0" noProof="1">
              <a:solidFill>
                <a:srgbClr val="FFFFFF"/>
              </a:solidFill>
              <a:latin typeface="Helvetica Light"/>
              <a:sym typeface="Helvetica Light"/>
            </a:endParaRPr>
          </a:p>
        </p:txBody>
      </p:sp>
      <p:sp>
        <p:nvSpPr>
          <p:cNvPr id="16" name="Titolo 1">
            <a:extLst>
              <a:ext uri="{FF2B5EF4-FFF2-40B4-BE49-F238E27FC236}">
                <a16:creationId xmlns:a16="http://schemas.microsoft.com/office/drawing/2014/main" id="{D6C315ED-F22B-A649-80D5-44A63CE74044}"/>
              </a:ext>
            </a:extLst>
          </p:cNvPr>
          <p:cNvSpPr>
            <a:spLocks noGrp="1"/>
          </p:cNvSpPr>
          <p:nvPr>
            <p:ph type="title" hasCustomPrompt="1"/>
          </p:nvPr>
        </p:nvSpPr>
        <p:spPr>
          <a:xfrm>
            <a:off x="6096000" y="702156"/>
            <a:ext cx="6096000" cy="740156"/>
          </a:xfrm>
        </p:spPr>
        <p:txBody>
          <a:bodyPr rtlCol="0" anchor="t">
            <a:normAutofit/>
          </a:bodyPr>
          <a:lstStyle>
            <a:lvl1pPr>
              <a:defRPr sz="3400"/>
            </a:lvl1pPr>
          </a:lstStyle>
          <a:p>
            <a:pPr rtl="0"/>
            <a:r>
              <a:rPr lang="it-IT" noProof="1"/>
              <a:t>INSERIRE QUI IL TITOLO</a:t>
            </a:r>
          </a:p>
        </p:txBody>
      </p:sp>
    </p:spTree>
    <p:extLst>
      <p:ext uri="{BB962C8B-B14F-4D97-AF65-F5344CB8AC3E}">
        <p14:creationId xmlns:p14="http://schemas.microsoft.com/office/powerpoint/2010/main" val="2873204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3B5A0FE-CB9C-4AE2-93B6-AF3A6102C714}"/>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contenuto 2">
            <a:extLst>
              <a:ext uri="{FF2B5EF4-FFF2-40B4-BE49-F238E27FC236}">
                <a16:creationId xmlns:a16="http://schemas.microsoft.com/office/drawing/2014/main" id="{9E30F73C-3541-4245-8A07-9D36682E2245}"/>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98F72112-983A-45EE-A09E-C42E2C90D839}"/>
              </a:ext>
            </a:extLst>
          </p:cNvPr>
          <p:cNvSpPr>
            <a:spLocks noGrp="1"/>
          </p:cNvSpPr>
          <p:nvPr>
            <p:ph type="dt" sz="half" idx="10"/>
          </p:nvPr>
        </p:nvSpPr>
        <p:spPr/>
        <p:txBody>
          <a:bodyPr/>
          <a:lstStyle/>
          <a:p>
            <a:pPr rtl="0"/>
            <a:fld id="{E71F1EF8-0898-4509-BE00-CF438AED9361}" type="datetime1">
              <a:rPr lang="it-IT" noProof="1" smtClean="0"/>
              <a:t>27/08/2020</a:t>
            </a:fld>
            <a:endParaRPr lang="it-IT" noProof="1"/>
          </a:p>
        </p:txBody>
      </p:sp>
      <p:sp>
        <p:nvSpPr>
          <p:cNvPr id="5" name="Segnaposto piè di pagina 4">
            <a:extLst>
              <a:ext uri="{FF2B5EF4-FFF2-40B4-BE49-F238E27FC236}">
                <a16:creationId xmlns:a16="http://schemas.microsoft.com/office/drawing/2014/main" id="{1D09F22C-904F-4A58-A497-FE97BA2CDA1B}"/>
              </a:ext>
            </a:extLst>
          </p:cNvPr>
          <p:cNvSpPr>
            <a:spLocks noGrp="1"/>
          </p:cNvSpPr>
          <p:nvPr>
            <p:ph type="ftr" sz="quarter" idx="11"/>
          </p:nvPr>
        </p:nvSpPr>
        <p:spPr/>
        <p:txBody>
          <a:bodyPr/>
          <a:lstStyle/>
          <a:p>
            <a:pPr rtl="0"/>
            <a:endParaRPr lang="it-IT" noProof="1"/>
          </a:p>
        </p:txBody>
      </p:sp>
      <p:sp>
        <p:nvSpPr>
          <p:cNvPr id="6" name="Segnaposto numero diapositiva 5">
            <a:extLst>
              <a:ext uri="{FF2B5EF4-FFF2-40B4-BE49-F238E27FC236}">
                <a16:creationId xmlns:a16="http://schemas.microsoft.com/office/drawing/2014/main" id="{213EB2D6-FDAC-4843-B3E0-FC4A48BD4DBA}"/>
              </a:ext>
            </a:extLst>
          </p:cNvPr>
          <p:cNvSpPr>
            <a:spLocks noGrp="1"/>
          </p:cNvSpPr>
          <p:nvPr>
            <p:ph type="sldNum" sz="quarter" idx="12"/>
          </p:nvPr>
        </p:nvSpPr>
        <p:spPr/>
        <p:txBody>
          <a:bodyPr/>
          <a:lstStyle/>
          <a:p>
            <a:pPr rtl="0"/>
            <a:fld id="{3A98EE3D-8CD1-4C3F-BD1C-C98C9596463C}" type="slidenum">
              <a:rPr lang="it-IT" noProof="1" smtClean="0"/>
              <a:t>‹N›</a:t>
            </a:fld>
            <a:endParaRPr lang="it-IT" noProof="1"/>
          </a:p>
        </p:txBody>
      </p:sp>
      <p:sp>
        <p:nvSpPr>
          <p:cNvPr id="7" name="Rettangolo 1">
            <a:extLst>
              <a:ext uri="{FF2B5EF4-FFF2-40B4-BE49-F238E27FC236}">
                <a16:creationId xmlns:a16="http://schemas.microsoft.com/office/drawing/2014/main" id="{698F61EF-2B0D-44F5-AEAE-928321000A31}"/>
              </a:ext>
            </a:extLst>
          </p:cNvPr>
          <p:cNvSpPr/>
          <p:nvPr userDrawn="1"/>
        </p:nvSpPr>
        <p:spPr>
          <a:xfrm>
            <a:off x="0" y="806538"/>
            <a:ext cx="453601" cy="363044"/>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endParaRPr lang="it-IT" sz="1600" kern="0" noProof="1">
              <a:solidFill>
                <a:srgbClr val="FFFFFF"/>
              </a:solidFill>
              <a:latin typeface="Helvetica Light"/>
              <a:sym typeface="Helvetica Light"/>
            </a:endParaRPr>
          </a:p>
        </p:txBody>
      </p:sp>
    </p:spTree>
    <p:extLst>
      <p:ext uri="{BB962C8B-B14F-4D97-AF65-F5344CB8AC3E}">
        <p14:creationId xmlns:p14="http://schemas.microsoft.com/office/powerpoint/2010/main" val="22354362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805A043-E44B-4165-A25F-3867A88D8B6F}"/>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endParaRPr lang="en-GB"/>
          </a:p>
        </p:txBody>
      </p:sp>
      <p:sp>
        <p:nvSpPr>
          <p:cNvPr id="3" name="Segnaposto testo 2">
            <a:extLst>
              <a:ext uri="{FF2B5EF4-FFF2-40B4-BE49-F238E27FC236}">
                <a16:creationId xmlns:a16="http://schemas.microsoft.com/office/drawing/2014/main" id="{7FBDDE7C-FCB6-4124-8C95-EF6E3BE44E6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8BC44917-5B6F-4F3D-ACC3-6C543914DD67}"/>
              </a:ext>
            </a:extLst>
          </p:cNvPr>
          <p:cNvSpPr>
            <a:spLocks noGrp="1"/>
          </p:cNvSpPr>
          <p:nvPr>
            <p:ph type="dt" sz="half" idx="10"/>
          </p:nvPr>
        </p:nvSpPr>
        <p:spPr/>
        <p:txBody>
          <a:bodyPr/>
          <a:lstStyle/>
          <a:p>
            <a:pPr rtl="0"/>
            <a:fld id="{A9201161-BA2D-47D0-8F4F-69E96EE23BB3}" type="datetime1">
              <a:rPr lang="it-IT" noProof="1" smtClean="0"/>
              <a:t>27/08/2020</a:t>
            </a:fld>
            <a:endParaRPr lang="it-IT" noProof="1"/>
          </a:p>
        </p:txBody>
      </p:sp>
      <p:sp>
        <p:nvSpPr>
          <p:cNvPr id="5" name="Segnaposto piè di pagina 4">
            <a:extLst>
              <a:ext uri="{FF2B5EF4-FFF2-40B4-BE49-F238E27FC236}">
                <a16:creationId xmlns:a16="http://schemas.microsoft.com/office/drawing/2014/main" id="{94B67D12-E07F-4157-912F-DF4271896A0D}"/>
              </a:ext>
            </a:extLst>
          </p:cNvPr>
          <p:cNvSpPr>
            <a:spLocks noGrp="1"/>
          </p:cNvSpPr>
          <p:nvPr>
            <p:ph type="ftr" sz="quarter" idx="11"/>
          </p:nvPr>
        </p:nvSpPr>
        <p:spPr/>
        <p:txBody>
          <a:bodyPr/>
          <a:lstStyle/>
          <a:p>
            <a:pPr rtl="0"/>
            <a:endParaRPr lang="it-IT" noProof="1"/>
          </a:p>
        </p:txBody>
      </p:sp>
      <p:sp>
        <p:nvSpPr>
          <p:cNvPr id="6" name="Segnaposto numero diapositiva 5">
            <a:extLst>
              <a:ext uri="{FF2B5EF4-FFF2-40B4-BE49-F238E27FC236}">
                <a16:creationId xmlns:a16="http://schemas.microsoft.com/office/drawing/2014/main" id="{433E0F84-310D-4516-9F46-691BD7C543BC}"/>
              </a:ext>
            </a:extLst>
          </p:cNvPr>
          <p:cNvSpPr>
            <a:spLocks noGrp="1"/>
          </p:cNvSpPr>
          <p:nvPr>
            <p:ph type="sldNum" sz="quarter" idx="12"/>
          </p:nvPr>
        </p:nvSpPr>
        <p:spPr/>
        <p:txBody>
          <a:bodyPr/>
          <a:lstStyle/>
          <a:p>
            <a:pPr rtl="0"/>
            <a:fld id="{3A98EE3D-8CD1-4C3F-BD1C-C98C9596463C}" type="slidenum">
              <a:rPr lang="it-IT" noProof="1" smtClean="0"/>
              <a:t>‹N›</a:t>
            </a:fld>
            <a:endParaRPr lang="it-IT" noProof="1"/>
          </a:p>
        </p:txBody>
      </p:sp>
      <p:sp>
        <p:nvSpPr>
          <p:cNvPr id="7" name="Rettangolo 1">
            <a:extLst>
              <a:ext uri="{FF2B5EF4-FFF2-40B4-BE49-F238E27FC236}">
                <a16:creationId xmlns:a16="http://schemas.microsoft.com/office/drawing/2014/main" id="{585FE79D-FE34-4031-A851-B853B0CFBF63}"/>
              </a:ext>
            </a:extLst>
          </p:cNvPr>
          <p:cNvSpPr/>
          <p:nvPr userDrawn="1"/>
        </p:nvSpPr>
        <p:spPr>
          <a:xfrm>
            <a:off x="109259" y="5552029"/>
            <a:ext cx="1016001" cy="381001"/>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endParaRPr lang="it-IT" sz="1600" kern="0" noProof="1">
              <a:solidFill>
                <a:srgbClr val="FFFFFF"/>
              </a:solidFill>
              <a:latin typeface="Helvetica Light"/>
              <a:sym typeface="Helvetica Light"/>
            </a:endParaRPr>
          </a:p>
        </p:txBody>
      </p:sp>
    </p:spTree>
    <p:extLst>
      <p:ext uri="{BB962C8B-B14F-4D97-AF65-F5344CB8AC3E}">
        <p14:creationId xmlns:p14="http://schemas.microsoft.com/office/powerpoint/2010/main" val="3183284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8B7C5C-F442-4F39-B121-A7E42CC8B07E}"/>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contenuto 2">
            <a:extLst>
              <a:ext uri="{FF2B5EF4-FFF2-40B4-BE49-F238E27FC236}">
                <a16:creationId xmlns:a16="http://schemas.microsoft.com/office/drawing/2014/main" id="{E045AD18-7174-4A5E-9637-69CC7307548C}"/>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contenuto 3">
            <a:extLst>
              <a:ext uri="{FF2B5EF4-FFF2-40B4-BE49-F238E27FC236}">
                <a16:creationId xmlns:a16="http://schemas.microsoft.com/office/drawing/2014/main" id="{AC4BDAC6-2D22-405D-9BB0-B4CAB6931837}"/>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5" name="Segnaposto data 4">
            <a:extLst>
              <a:ext uri="{FF2B5EF4-FFF2-40B4-BE49-F238E27FC236}">
                <a16:creationId xmlns:a16="http://schemas.microsoft.com/office/drawing/2014/main" id="{8D4771E1-D939-442F-A09D-03765EA9C4A8}"/>
              </a:ext>
            </a:extLst>
          </p:cNvPr>
          <p:cNvSpPr>
            <a:spLocks noGrp="1"/>
          </p:cNvSpPr>
          <p:nvPr>
            <p:ph type="dt" sz="half" idx="10"/>
          </p:nvPr>
        </p:nvSpPr>
        <p:spPr/>
        <p:txBody>
          <a:bodyPr/>
          <a:lstStyle/>
          <a:p>
            <a:pPr rtl="0"/>
            <a:fld id="{D36C318F-B44F-476F-8171-2DE3EA2C4EF1}" type="datetime1">
              <a:rPr lang="it-IT" noProof="1" smtClean="0"/>
              <a:t>27/08/2020</a:t>
            </a:fld>
            <a:endParaRPr lang="it-IT" noProof="1"/>
          </a:p>
        </p:txBody>
      </p:sp>
      <p:sp>
        <p:nvSpPr>
          <p:cNvPr id="6" name="Segnaposto piè di pagina 5">
            <a:extLst>
              <a:ext uri="{FF2B5EF4-FFF2-40B4-BE49-F238E27FC236}">
                <a16:creationId xmlns:a16="http://schemas.microsoft.com/office/drawing/2014/main" id="{774F4BF4-4F46-486C-B1C5-5CEE6F7E6636}"/>
              </a:ext>
            </a:extLst>
          </p:cNvPr>
          <p:cNvSpPr>
            <a:spLocks noGrp="1"/>
          </p:cNvSpPr>
          <p:nvPr>
            <p:ph type="ftr" sz="quarter" idx="11"/>
          </p:nvPr>
        </p:nvSpPr>
        <p:spPr/>
        <p:txBody>
          <a:bodyPr/>
          <a:lstStyle/>
          <a:p>
            <a:pPr rtl="0"/>
            <a:endParaRPr lang="it-IT" noProof="1"/>
          </a:p>
        </p:txBody>
      </p:sp>
      <p:sp>
        <p:nvSpPr>
          <p:cNvPr id="7" name="Segnaposto numero diapositiva 6">
            <a:extLst>
              <a:ext uri="{FF2B5EF4-FFF2-40B4-BE49-F238E27FC236}">
                <a16:creationId xmlns:a16="http://schemas.microsoft.com/office/drawing/2014/main" id="{246712B1-4F92-45FB-856B-2D4183055636}"/>
              </a:ext>
            </a:extLst>
          </p:cNvPr>
          <p:cNvSpPr>
            <a:spLocks noGrp="1"/>
          </p:cNvSpPr>
          <p:nvPr>
            <p:ph type="sldNum" sz="quarter" idx="12"/>
          </p:nvPr>
        </p:nvSpPr>
        <p:spPr/>
        <p:txBody>
          <a:bodyPr/>
          <a:lstStyle/>
          <a:p>
            <a:pPr rtl="0"/>
            <a:fld id="{3A98EE3D-8CD1-4C3F-BD1C-C98C9596463C}" type="slidenum">
              <a:rPr lang="it-IT" noProof="1" smtClean="0"/>
              <a:t>‹N›</a:t>
            </a:fld>
            <a:endParaRPr lang="it-IT" noProof="1"/>
          </a:p>
        </p:txBody>
      </p:sp>
      <p:sp>
        <p:nvSpPr>
          <p:cNvPr id="8" name="Rettangolo 1">
            <a:extLst>
              <a:ext uri="{FF2B5EF4-FFF2-40B4-BE49-F238E27FC236}">
                <a16:creationId xmlns:a16="http://schemas.microsoft.com/office/drawing/2014/main" id="{F2A1089F-CAFC-46C8-A299-AB681C3767A0}"/>
              </a:ext>
            </a:extLst>
          </p:cNvPr>
          <p:cNvSpPr/>
          <p:nvPr userDrawn="1"/>
        </p:nvSpPr>
        <p:spPr>
          <a:xfrm>
            <a:off x="0" y="806538"/>
            <a:ext cx="453601" cy="363044"/>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endParaRPr lang="it-IT" sz="1600" kern="0" noProof="1">
              <a:solidFill>
                <a:srgbClr val="FFFFFF"/>
              </a:solidFill>
              <a:latin typeface="Helvetica Light"/>
              <a:sym typeface="Helvetica Light"/>
            </a:endParaRPr>
          </a:p>
        </p:txBody>
      </p:sp>
    </p:spTree>
    <p:extLst>
      <p:ext uri="{BB962C8B-B14F-4D97-AF65-F5344CB8AC3E}">
        <p14:creationId xmlns:p14="http://schemas.microsoft.com/office/powerpoint/2010/main" val="36291335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933DA5E-E450-4ECA-8A9D-81C53DC1BCB3}"/>
              </a:ext>
            </a:extLst>
          </p:cNvPr>
          <p:cNvSpPr>
            <a:spLocks noGrp="1"/>
          </p:cNvSpPr>
          <p:nvPr>
            <p:ph type="title"/>
          </p:nvPr>
        </p:nvSpPr>
        <p:spPr>
          <a:xfrm>
            <a:off x="839788" y="365125"/>
            <a:ext cx="10515600" cy="1325563"/>
          </a:xfrm>
        </p:spPr>
        <p:txBody>
          <a:bodyPr/>
          <a:lstStyle/>
          <a:p>
            <a:r>
              <a:rPr lang="it-IT"/>
              <a:t>Fare clic per modificare lo stile del titolo dello schema</a:t>
            </a:r>
            <a:endParaRPr lang="en-GB"/>
          </a:p>
        </p:txBody>
      </p:sp>
      <p:sp>
        <p:nvSpPr>
          <p:cNvPr id="3" name="Segnaposto testo 2">
            <a:extLst>
              <a:ext uri="{FF2B5EF4-FFF2-40B4-BE49-F238E27FC236}">
                <a16:creationId xmlns:a16="http://schemas.microsoft.com/office/drawing/2014/main" id="{1AC80A30-D753-47A4-9B57-05AE55E055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9D094E8D-15FB-43C4-B0F3-ABCCD50D0076}"/>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5" name="Segnaposto testo 4">
            <a:extLst>
              <a:ext uri="{FF2B5EF4-FFF2-40B4-BE49-F238E27FC236}">
                <a16:creationId xmlns:a16="http://schemas.microsoft.com/office/drawing/2014/main" id="{82A8D3FF-51A6-4AE9-BBCE-B5AC0C4D576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BF9C84F9-7FB5-4899-BC3C-8BBC0EA1502F}"/>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7" name="Segnaposto data 6">
            <a:extLst>
              <a:ext uri="{FF2B5EF4-FFF2-40B4-BE49-F238E27FC236}">
                <a16:creationId xmlns:a16="http://schemas.microsoft.com/office/drawing/2014/main" id="{87FA4A7B-7914-4005-A786-7E9CC870A585}"/>
              </a:ext>
            </a:extLst>
          </p:cNvPr>
          <p:cNvSpPr>
            <a:spLocks noGrp="1"/>
          </p:cNvSpPr>
          <p:nvPr>
            <p:ph type="dt" sz="half" idx="10"/>
          </p:nvPr>
        </p:nvSpPr>
        <p:spPr/>
        <p:txBody>
          <a:bodyPr/>
          <a:lstStyle/>
          <a:p>
            <a:pPr rtl="0"/>
            <a:fld id="{66D8F0D0-BD00-4B59-BEB1-EFBFC9DF4202}" type="datetime1">
              <a:rPr lang="it-IT" noProof="1" smtClean="0"/>
              <a:t>27/08/2020</a:t>
            </a:fld>
            <a:endParaRPr lang="it-IT" noProof="1"/>
          </a:p>
        </p:txBody>
      </p:sp>
      <p:sp>
        <p:nvSpPr>
          <p:cNvPr id="8" name="Segnaposto piè di pagina 7">
            <a:extLst>
              <a:ext uri="{FF2B5EF4-FFF2-40B4-BE49-F238E27FC236}">
                <a16:creationId xmlns:a16="http://schemas.microsoft.com/office/drawing/2014/main" id="{A6A0C279-182D-4C8C-9818-E3349FD0C5FE}"/>
              </a:ext>
            </a:extLst>
          </p:cNvPr>
          <p:cNvSpPr>
            <a:spLocks noGrp="1"/>
          </p:cNvSpPr>
          <p:nvPr>
            <p:ph type="ftr" sz="quarter" idx="11"/>
          </p:nvPr>
        </p:nvSpPr>
        <p:spPr/>
        <p:txBody>
          <a:bodyPr/>
          <a:lstStyle/>
          <a:p>
            <a:pPr rtl="0"/>
            <a:endParaRPr lang="it-IT" noProof="1"/>
          </a:p>
        </p:txBody>
      </p:sp>
      <p:sp>
        <p:nvSpPr>
          <p:cNvPr id="9" name="Segnaposto numero diapositiva 8">
            <a:extLst>
              <a:ext uri="{FF2B5EF4-FFF2-40B4-BE49-F238E27FC236}">
                <a16:creationId xmlns:a16="http://schemas.microsoft.com/office/drawing/2014/main" id="{6452767E-FB57-429E-8EBE-E068460F415E}"/>
              </a:ext>
            </a:extLst>
          </p:cNvPr>
          <p:cNvSpPr>
            <a:spLocks noGrp="1"/>
          </p:cNvSpPr>
          <p:nvPr>
            <p:ph type="sldNum" sz="quarter" idx="12"/>
          </p:nvPr>
        </p:nvSpPr>
        <p:spPr/>
        <p:txBody>
          <a:bodyPr/>
          <a:lstStyle/>
          <a:p>
            <a:pPr rtl="0"/>
            <a:fld id="{3A98EE3D-8CD1-4C3F-BD1C-C98C9596463C}" type="slidenum">
              <a:rPr lang="it-IT" noProof="1" smtClean="0"/>
              <a:t>‹N›</a:t>
            </a:fld>
            <a:endParaRPr lang="it-IT" noProof="1"/>
          </a:p>
        </p:txBody>
      </p:sp>
      <p:sp>
        <p:nvSpPr>
          <p:cNvPr id="10" name="Rettangolo 1">
            <a:extLst>
              <a:ext uri="{FF2B5EF4-FFF2-40B4-BE49-F238E27FC236}">
                <a16:creationId xmlns:a16="http://schemas.microsoft.com/office/drawing/2014/main" id="{4CA7B4F8-AE70-4F85-BCE4-48220A12E58F}"/>
              </a:ext>
            </a:extLst>
          </p:cNvPr>
          <p:cNvSpPr/>
          <p:nvPr userDrawn="1"/>
        </p:nvSpPr>
        <p:spPr>
          <a:xfrm>
            <a:off x="0" y="806538"/>
            <a:ext cx="453601" cy="363044"/>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endParaRPr lang="it-IT" sz="1600" kern="0" noProof="1">
              <a:solidFill>
                <a:srgbClr val="FFFFFF"/>
              </a:solidFill>
              <a:latin typeface="Helvetica Light"/>
              <a:sym typeface="Helvetica Light"/>
            </a:endParaRPr>
          </a:p>
        </p:txBody>
      </p:sp>
      <p:grpSp>
        <p:nvGrpSpPr>
          <p:cNvPr id="11" name="Gruppo 10">
            <a:extLst>
              <a:ext uri="{FF2B5EF4-FFF2-40B4-BE49-F238E27FC236}">
                <a16:creationId xmlns:a16="http://schemas.microsoft.com/office/drawing/2014/main" id="{D527B1A2-6CB8-4864-870D-F3783E4FD68D}"/>
              </a:ext>
            </a:extLst>
          </p:cNvPr>
          <p:cNvGrpSpPr/>
          <p:nvPr userDrawn="1"/>
        </p:nvGrpSpPr>
        <p:grpSpPr>
          <a:xfrm>
            <a:off x="5463336" y="2250891"/>
            <a:ext cx="1016001" cy="3839220"/>
            <a:chOff x="5510085" y="2250891"/>
            <a:chExt cx="1016001" cy="3839220"/>
          </a:xfrm>
        </p:grpSpPr>
        <p:cxnSp>
          <p:nvCxnSpPr>
            <p:cNvPr id="12" name="Connettore diritto 11">
              <a:extLst>
                <a:ext uri="{FF2B5EF4-FFF2-40B4-BE49-F238E27FC236}">
                  <a16:creationId xmlns:a16="http://schemas.microsoft.com/office/drawing/2014/main" id="{4F282CC4-491F-45E1-AFAE-9211E8AB1BD1}"/>
                </a:ext>
              </a:extLst>
            </p:cNvPr>
            <p:cNvCxnSpPr/>
            <p:nvPr/>
          </p:nvCxnSpPr>
          <p:spPr>
            <a:xfrm>
              <a:off x="6018085" y="2340176"/>
              <a:ext cx="0" cy="374993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ttangolo 1">
              <a:extLst>
                <a:ext uri="{FF2B5EF4-FFF2-40B4-BE49-F238E27FC236}">
                  <a16:creationId xmlns:a16="http://schemas.microsoft.com/office/drawing/2014/main" id="{0AE47736-AEA7-4187-9BA2-886D00F13CCA}"/>
                </a:ext>
              </a:extLst>
            </p:cNvPr>
            <p:cNvSpPr/>
            <p:nvPr/>
          </p:nvSpPr>
          <p:spPr>
            <a:xfrm>
              <a:off x="5510085" y="2250891"/>
              <a:ext cx="1016001" cy="381001"/>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r>
                <a:rPr lang="it-IT" sz="1600" kern="0" noProof="1">
                  <a:solidFill>
                    <a:srgbClr val="FFFFFF"/>
                  </a:solidFill>
                  <a:latin typeface="Helvetica Light"/>
                  <a:sym typeface="Helvetica Light"/>
                </a:rPr>
                <a:t>VS</a:t>
              </a:r>
            </a:p>
          </p:txBody>
        </p:sp>
      </p:grpSp>
    </p:spTree>
    <p:extLst>
      <p:ext uri="{BB962C8B-B14F-4D97-AF65-F5344CB8AC3E}">
        <p14:creationId xmlns:p14="http://schemas.microsoft.com/office/powerpoint/2010/main" val="626208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76DB28D-58BD-445B-8875-ADA2F842AD6F}"/>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data 2">
            <a:extLst>
              <a:ext uri="{FF2B5EF4-FFF2-40B4-BE49-F238E27FC236}">
                <a16:creationId xmlns:a16="http://schemas.microsoft.com/office/drawing/2014/main" id="{475646A1-DA13-4983-B282-64224BCED3CE}"/>
              </a:ext>
            </a:extLst>
          </p:cNvPr>
          <p:cNvSpPr>
            <a:spLocks noGrp="1"/>
          </p:cNvSpPr>
          <p:nvPr>
            <p:ph type="dt" sz="half" idx="10"/>
          </p:nvPr>
        </p:nvSpPr>
        <p:spPr/>
        <p:txBody>
          <a:bodyPr/>
          <a:lstStyle/>
          <a:p>
            <a:pPr rtl="0"/>
            <a:fld id="{30999805-9573-4FF5-9AB9-B36A1077C9B1}" type="datetime1">
              <a:rPr lang="it-IT" noProof="1" smtClean="0"/>
              <a:t>27/08/2020</a:t>
            </a:fld>
            <a:endParaRPr lang="it-IT" noProof="1"/>
          </a:p>
        </p:txBody>
      </p:sp>
      <p:sp>
        <p:nvSpPr>
          <p:cNvPr id="4" name="Segnaposto piè di pagina 3">
            <a:extLst>
              <a:ext uri="{FF2B5EF4-FFF2-40B4-BE49-F238E27FC236}">
                <a16:creationId xmlns:a16="http://schemas.microsoft.com/office/drawing/2014/main" id="{4C8EF7B6-319B-4A33-9FA6-96E534FD413A}"/>
              </a:ext>
            </a:extLst>
          </p:cNvPr>
          <p:cNvSpPr>
            <a:spLocks noGrp="1"/>
          </p:cNvSpPr>
          <p:nvPr>
            <p:ph type="ftr" sz="quarter" idx="11"/>
          </p:nvPr>
        </p:nvSpPr>
        <p:spPr/>
        <p:txBody>
          <a:bodyPr/>
          <a:lstStyle/>
          <a:p>
            <a:pPr rtl="0"/>
            <a:endParaRPr lang="it-IT" noProof="1"/>
          </a:p>
        </p:txBody>
      </p:sp>
      <p:sp>
        <p:nvSpPr>
          <p:cNvPr id="5" name="Segnaposto numero diapositiva 4">
            <a:extLst>
              <a:ext uri="{FF2B5EF4-FFF2-40B4-BE49-F238E27FC236}">
                <a16:creationId xmlns:a16="http://schemas.microsoft.com/office/drawing/2014/main" id="{FCD83809-5DEC-41A5-93FF-04936A4FC265}"/>
              </a:ext>
            </a:extLst>
          </p:cNvPr>
          <p:cNvSpPr>
            <a:spLocks noGrp="1"/>
          </p:cNvSpPr>
          <p:nvPr>
            <p:ph type="sldNum" sz="quarter" idx="12"/>
          </p:nvPr>
        </p:nvSpPr>
        <p:spPr/>
        <p:txBody>
          <a:bodyPr/>
          <a:lstStyle/>
          <a:p>
            <a:pPr rtl="0"/>
            <a:fld id="{3A98EE3D-8CD1-4C3F-BD1C-C98C9596463C}" type="slidenum">
              <a:rPr lang="it-IT" noProof="1" smtClean="0"/>
              <a:t>‹N›</a:t>
            </a:fld>
            <a:endParaRPr lang="it-IT" noProof="1"/>
          </a:p>
        </p:txBody>
      </p:sp>
      <p:sp>
        <p:nvSpPr>
          <p:cNvPr id="6" name="Rettangolo 1">
            <a:extLst>
              <a:ext uri="{FF2B5EF4-FFF2-40B4-BE49-F238E27FC236}">
                <a16:creationId xmlns:a16="http://schemas.microsoft.com/office/drawing/2014/main" id="{0A8A1762-6C38-4FB7-802F-14603383E175}"/>
              </a:ext>
            </a:extLst>
          </p:cNvPr>
          <p:cNvSpPr/>
          <p:nvPr userDrawn="1"/>
        </p:nvSpPr>
        <p:spPr>
          <a:xfrm>
            <a:off x="0" y="806538"/>
            <a:ext cx="453601" cy="363044"/>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endParaRPr lang="it-IT" sz="1600" kern="0" noProof="1">
              <a:solidFill>
                <a:srgbClr val="FFFFFF"/>
              </a:solidFill>
              <a:latin typeface="Helvetica Light"/>
              <a:sym typeface="Helvetica Light"/>
            </a:endParaRPr>
          </a:p>
        </p:txBody>
      </p:sp>
    </p:spTree>
    <p:extLst>
      <p:ext uri="{BB962C8B-B14F-4D97-AF65-F5344CB8AC3E}">
        <p14:creationId xmlns:p14="http://schemas.microsoft.com/office/powerpoint/2010/main" val="1686726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63CC7521-E87D-4CCC-AE53-823218C1F317}"/>
              </a:ext>
            </a:extLst>
          </p:cNvPr>
          <p:cNvSpPr>
            <a:spLocks noGrp="1"/>
          </p:cNvSpPr>
          <p:nvPr>
            <p:ph type="dt" sz="half" idx="10"/>
          </p:nvPr>
        </p:nvSpPr>
        <p:spPr/>
        <p:txBody>
          <a:bodyPr/>
          <a:lstStyle/>
          <a:p>
            <a:pPr rtl="0"/>
            <a:fld id="{A3146707-98BC-46B7-A6CC-ECEA345A3384}" type="datetime1">
              <a:rPr lang="it-IT" noProof="1" smtClean="0"/>
              <a:t>27/08/2020</a:t>
            </a:fld>
            <a:endParaRPr lang="it-IT" noProof="1"/>
          </a:p>
        </p:txBody>
      </p:sp>
      <p:sp>
        <p:nvSpPr>
          <p:cNvPr id="3" name="Segnaposto piè di pagina 2">
            <a:extLst>
              <a:ext uri="{FF2B5EF4-FFF2-40B4-BE49-F238E27FC236}">
                <a16:creationId xmlns:a16="http://schemas.microsoft.com/office/drawing/2014/main" id="{2050186B-B167-4C22-A382-DDADF25C35FD}"/>
              </a:ext>
            </a:extLst>
          </p:cNvPr>
          <p:cNvSpPr>
            <a:spLocks noGrp="1"/>
          </p:cNvSpPr>
          <p:nvPr>
            <p:ph type="ftr" sz="quarter" idx="11"/>
          </p:nvPr>
        </p:nvSpPr>
        <p:spPr/>
        <p:txBody>
          <a:bodyPr/>
          <a:lstStyle/>
          <a:p>
            <a:pPr rtl="0"/>
            <a:endParaRPr lang="it-IT" noProof="1"/>
          </a:p>
        </p:txBody>
      </p:sp>
      <p:sp>
        <p:nvSpPr>
          <p:cNvPr id="4" name="Segnaposto numero diapositiva 3">
            <a:extLst>
              <a:ext uri="{FF2B5EF4-FFF2-40B4-BE49-F238E27FC236}">
                <a16:creationId xmlns:a16="http://schemas.microsoft.com/office/drawing/2014/main" id="{25FA7922-0E53-415E-87E1-F6FA69644764}"/>
              </a:ext>
            </a:extLst>
          </p:cNvPr>
          <p:cNvSpPr>
            <a:spLocks noGrp="1"/>
          </p:cNvSpPr>
          <p:nvPr>
            <p:ph type="sldNum" sz="quarter" idx="12"/>
          </p:nvPr>
        </p:nvSpPr>
        <p:spPr/>
        <p:txBody>
          <a:bodyPr/>
          <a:lstStyle/>
          <a:p>
            <a:pPr rtl="0"/>
            <a:fld id="{3A98EE3D-8CD1-4C3F-BD1C-C98C9596463C}" type="slidenum">
              <a:rPr lang="it-IT" noProof="1" smtClean="0"/>
              <a:t>‹N›</a:t>
            </a:fld>
            <a:endParaRPr lang="it-IT" noProof="1"/>
          </a:p>
        </p:txBody>
      </p:sp>
    </p:spTree>
    <p:extLst>
      <p:ext uri="{BB962C8B-B14F-4D97-AF65-F5344CB8AC3E}">
        <p14:creationId xmlns:p14="http://schemas.microsoft.com/office/powerpoint/2010/main" val="1058238559"/>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3047C0-4528-4BB2-9E46-649D9D4BCE2B}"/>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GB"/>
          </a:p>
        </p:txBody>
      </p:sp>
      <p:sp>
        <p:nvSpPr>
          <p:cNvPr id="3" name="Segnaposto contenuto 2">
            <a:extLst>
              <a:ext uri="{FF2B5EF4-FFF2-40B4-BE49-F238E27FC236}">
                <a16:creationId xmlns:a16="http://schemas.microsoft.com/office/drawing/2014/main" id="{F1044908-3562-49FC-8EE2-C7E47762D84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testo 3">
            <a:extLst>
              <a:ext uri="{FF2B5EF4-FFF2-40B4-BE49-F238E27FC236}">
                <a16:creationId xmlns:a16="http://schemas.microsoft.com/office/drawing/2014/main" id="{6C4BE280-0F05-400D-81FE-F6A8168775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9B66CCC3-3B45-416E-986A-223F44BEF62D}"/>
              </a:ext>
            </a:extLst>
          </p:cNvPr>
          <p:cNvSpPr>
            <a:spLocks noGrp="1"/>
          </p:cNvSpPr>
          <p:nvPr>
            <p:ph type="dt" sz="half" idx="10"/>
          </p:nvPr>
        </p:nvSpPr>
        <p:spPr/>
        <p:txBody>
          <a:bodyPr/>
          <a:lstStyle/>
          <a:p>
            <a:pPr rtl="0"/>
            <a:fld id="{A3146707-98BC-46B7-A6CC-ECEA345A3384}" type="datetime1">
              <a:rPr lang="it-IT" noProof="1" smtClean="0"/>
              <a:t>27/08/2020</a:t>
            </a:fld>
            <a:endParaRPr lang="it-IT" noProof="1"/>
          </a:p>
        </p:txBody>
      </p:sp>
      <p:sp>
        <p:nvSpPr>
          <p:cNvPr id="6" name="Segnaposto piè di pagina 5">
            <a:extLst>
              <a:ext uri="{FF2B5EF4-FFF2-40B4-BE49-F238E27FC236}">
                <a16:creationId xmlns:a16="http://schemas.microsoft.com/office/drawing/2014/main" id="{706E4408-2DD9-47C4-AB3A-CA2EF3084884}"/>
              </a:ext>
            </a:extLst>
          </p:cNvPr>
          <p:cNvSpPr>
            <a:spLocks noGrp="1"/>
          </p:cNvSpPr>
          <p:nvPr>
            <p:ph type="ftr" sz="quarter" idx="11"/>
          </p:nvPr>
        </p:nvSpPr>
        <p:spPr/>
        <p:txBody>
          <a:bodyPr/>
          <a:lstStyle/>
          <a:p>
            <a:pPr rtl="0"/>
            <a:endParaRPr lang="it-IT" noProof="1"/>
          </a:p>
        </p:txBody>
      </p:sp>
      <p:sp>
        <p:nvSpPr>
          <p:cNvPr id="7" name="Segnaposto numero diapositiva 6">
            <a:extLst>
              <a:ext uri="{FF2B5EF4-FFF2-40B4-BE49-F238E27FC236}">
                <a16:creationId xmlns:a16="http://schemas.microsoft.com/office/drawing/2014/main" id="{060B4C66-DF32-46B1-8D54-A814C7870556}"/>
              </a:ext>
            </a:extLst>
          </p:cNvPr>
          <p:cNvSpPr>
            <a:spLocks noGrp="1"/>
          </p:cNvSpPr>
          <p:nvPr>
            <p:ph type="sldNum" sz="quarter" idx="12"/>
          </p:nvPr>
        </p:nvSpPr>
        <p:spPr/>
        <p:txBody>
          <a:bodyPr/>
          <a:lstStyle/>
          <a:p>
            <a:pPr rtl="0"/>
            <a:fld id="{3A98EE3D-8CD1-4C3F-BD1C-C98C9596463C}" type="slidenum">
              <a:rPr lang="it-IT" noProof="1" smtClean="0"/>
              <a:t>‹N›</a:t>
            </a:fld>
            <a:endParaRPr lang="it-IT" noProof="1"/>
          </a:p>
        </p:txBody>
      </p:sp>
    </p:spTree>
    <p:extLst>
      <p:ext uri="{BB962C8B-B14F-4D97-AF65-F5344CB8AC3E}">
        <p14:creationId xmlns:p14="http://schemas.microsoft.com/office/powerpoint/2010/main" val="3533334120"/>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C22EB54-8E9E-40CD-800A-D1035A75BD6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GB"/>
          </a:p>
        </p:txBody>
      </p:sp>
      <p:sp>
        <p:nvSpPr>
          <p:cNvPr id="3" name="Segnaposto immagine 2">
            <a:extLst>
              <a:ext uri="{FF2B5EF4-FFF2-40B4-BE49-F238E27FC236}">
                <a16:creationId xmlns:a16="http://schemas.microsoft.com/office/drawing/2014/main" id="{ABB3DDB9-A95E-400A-898C-FFD140BF0B0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Segnaposto testo 3">
            <a:extLst>
              <a:ext uri="{FF2B5EF4-FFF2-40B4-BE49-F238E27FC236}">
                <a16:creationId xmlns:a16="http://schemas.microsoft.com/office/drawing/2014/main" id="{61D442EB-E336-4C4B-932B-AC2AB0BF0A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ABCADE2E-93CF-49D5-8063-D6C329BA5789}"/>
              </a:ext>
            </a:extLst>
          </p:cNvPr>
          <p:cNvSpPr>
            <a:spLocks noGrp="1"/>
          </p:cNvSpPr>
          <p:nvPr>
            <p:ph type="dt" sz="half" idx="10"/>
          </p:nvPr>
        </p:nvSpPr>
        <p:spPr/>
        <p:txBody>
          <a:bodyPr/>
          <a:lstStyle/>
          <a:p>
            <a:pPr rtl="0"/>
            <a:fld id="{A3146707-98BC-46B7-A6CC-ECEA345A3384}" type="datetime1">
              <a:rPr lang="it-IT" noProof="1" smtClean="0"/>
              <a:t>27/08/2020</a:t>
            </a:fld>
            <a:endParaRPr lang="it-IT" noProof="1"/>
          </a:p>
        </p:txBody>
      </p:sp>
      <p:sp>
        <p:nvSpPr>
          <p:cNvPr id="6" name="Segnaposto piè di pagina 5">
            <a:extLst>
              <a:ext uri="{FF2B5EF4-FFF2-40B4-BE49-F238E27FC236}">
                <a16:creationId xmlns:a16="http://schemas.microsoft.com/office/drawing/2014/main" id="{F30D7D10-51D0-4AEB-AA91-2BB0B14CB800}"/>
              </a:ext>
            </a:extLst>
          </p:cNvPr>
          <p:cNvSpPr>
            <a:spLocks noGrp="1"/>
          </p:cNvSpPr>
          <p:nvPr>
            <p:ph type="ftr" sz="quarter" idx="11"/>
          </p:nvPr>
        </p:nvSpPr>
        <p:spPr/>
        <p:txBody>
          <a:bodyPr/>
          <a:lstStyle/>
          <a:p>
            <a:pPr rtl="0"/>
            <a:endParaRPr lang="it-IT" noProof="1"/>
          </a:p>
        </p:txBody>
      </p:sp>
      <p:sp>
        <p:nvSpPr>
          <p:cNvPr id="7" name="Segnaposto numero diapositiva 6">
            <a:extLst>
              <a:ext uri="{FF2B5EF4-FFF2-40B4-BE49-F238E27FC236}">
                <a16:creationId xmlns:a16="http://schemas.microsoft.com/office/drawing/2014/main" id="{6B1FACA8-386B-4D47-9267-F913AC2F7C81}"/>
              </a:ext>
            </a:extLst>
          </p:cNvPr>
          <p:cNvSpPr>
            <a:spLocks noGrp="1"/>
          </p:cNvSpPr>
          <p:nvPr>
            <p:ph type="sldNum" sz="quarter" idx="12"/>
          </p:nvPr>
        </p:nvSpPr>
        <p:spPr/>
        <p:txBody>
          <a:bodyPr/>
          <a:lstStyle/>
          <a:p>
            <a:pPr rtl="0"/>
            <a:fld id="{3A98EE3D-8CD1-4C3F-BD1C-C98C9596463C}" type="slidenum">
              <a:rPr lang="it-IT" noProof="1" smtClean="0"/>
              <a:t>‹N›</a:t>
            </a:fld>
            <a:endParaRPr lang="it-IT" noProof="1"/>
          </a:p>
        </p:txBody>
      </p:sp>
    </p:spTree>
    <p:extLst>
      <p:ext uri="{BB962C8B-B14F-4D97-AF65-F5344CB8AC3E}">
        <p14:creationId xmlns:p14="http://schemas.microsoft.com/office/powerpoint/2010/main" val="2301664477"/>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C492EF52-D337-4A39-AB3C-0E8A62F2A97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endParaRPr lang="en-GB"/>
          </a:p>
        </p:txBody>
      </p:sp>
      <p:sp>
        <p:nvSpPr>
          <p:cNvPr id="3" name="Segnaposto testo 2">
            <a:extLst>
              <a:ext uri="{FF2B5EF4-FFF2-40B4-BE49-F238E27FC236}">
                <a16:creationId xmlns:a16="http://schemas.microsoft.com/office/drawing/2014/main" id="{58956006-81FE-47F7-88B7-1340A483F3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789A139B-86EA-4CB5-9DE4-37DE24A5CE8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A3146707-98BC-46B7-A6CC-ECEA345A3384}" type="datetime1">
              <a:rPr lang="it-IT" noProof="1" smtClean="0"/>
              <a:t>27/08/2020</a:t>
            </a:fld>
            <a:endParaRPr lang="it-IT" noProof="1"/>
          </a:p>
        </p:txBody>
      </p:sp>
      <p:sp>
        <p:nvSpPr>
          <p:cNvPr id="5" name="Segnaposto piè di pagina 4">
            <a:extLst>
              <a:ext uri="{FF2B5EF4-FFF2-40B4-BE49-F238E27FC236}">
                <a16:creationId xmlns:a16="http://schemas.microsoft.com/office/drawing/2014/main" id="{04F442BB-CBF7-45B7-9469-DBA806EBB3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it-IT" noProof="1"/>
          </a:p>
        </p:txBody>
      </p:sp>
      <p:sp>
        <p:nvSpPr>
          <p:cNvPr id="6" name="Segnaposto numero diapositiva 5">
            <a:extLst>
              <a:ext uri="{FF2B5EF4-FFF2-40B4-BE49-F238E27FC236}">
                <a16:creationId xmlns:a16="http://schemas.microsoft.com/office/drawing/2014/main" id="{AED97361-F7F0-4CA3-B04D-7F898AFF17D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3A98EE3D-8CD1-4C3F-BD1C-C98C9596463C}" type="slidenum">
              <a:rPr lang="it-IT" noProof="1" smtClean="0"/>
              <a:t>‹N›</a:t>
            </a:fld>
            <a:endParaRPr lang="it-IT" noProof="1"/>
          </a:p>
        </p:txBody>
      </p:sp>
    </p:spTree>
    <p:extLst>
      <p:ext uri="{BB962C8B-B14F-4D97-AF65-F5344CB8AC3E}">
        <p14:creationId xmlns:p14="http://schemas.microsoft.com/office/powerpoint/2010/main" val="2627535374"/>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2" r:id="rId12"/>
    <p:sldLayoutId id="2147483677" r:id="rId13"/>
    <p:sldLayoutId id="2147483684" r:id="rId14"/>
    <p:sldLayoutId id="2147483678" r:id="rId15"/>
    <p:sldLayoutId id="2147483689" r:id="rId16"/>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aisre.i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isre.it/" TargetMode="Externa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isre.it/" TargetMode="Externa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isre.it/" TargetMode="Externa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isre.it/"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https://www.aisre.it/"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hyperlink" Target="mailto:filippo.marchesani@unich.it" TargetMode="Externa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isre.it/"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isre.it/"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isre.it/"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isre.it/"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isre.it/"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isre.it/"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isre.it/"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isre.it/" TargetMode="External"/><Relationship Id="rId1" Type="http://schemas.openxmlformats.org/officeDocument/2006/relationships/slideLayout" Target="../slideLayouts/slideLayout6.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C2CA69D-9764-6F43-A39D-17C946E0EF06}"/>
              </a:ext>
            </a:extLst>
          </p:cNvPr>
          <p:cNvSpPr>
            <a:spLocks noGrp="1"/>
          </p:cNvSpPr>
          <p:nvPr>
            <p:ph type="title"/>
          </p:nvPr>
        </p:nvSpPr>
        <p:spPr>
          <a:xfrm>
            <a:off x="4262319" y="2869535"/>
            <a:ext cx="4136138" cy="1613201"/>
          </a:xfrm>
        </p:spPr>
        <p:txBody>
          <a:bodyPr rtlCol="0">
            <a:noAutofit/>
          </a:bodyPr>
          <a:lstStyle/>
          <a:p>
            <a:pPr algn="just" rtl="0"/>
            <a:r>
              <a:rPr lang="it-IT" sz="1600" noProof="1">
                <a:latin typeface="Times New Roman" panose="02020603050405020304" pitchFamily="18" charset="0"/>
                <a:cs typeface="Times New Roman" panose="02020603050405020304" pitchFamily="18" charset="0"/>
              </a:rPr>
              <a:t>Filippo Marchesani, Francesca Masciarelli</a:t>
            </a:r>
          </a:p>
        </p:txBody>
      </p:sp>
      <p:sp>
        <p:nvSpPr>
          <p:cNvPr id="17" name="Segnaposto contenuto 16">
            <a:extLst>
              <a:ext uri="{FF2B5EF4-FFF2-40B4-BE49-F238E27FC236}">
                <a16:creationId xmlns:a16="http://schemas.microsoft.com/office/drawing/2014/main" id="{0919B882-C1F8-4844-A78A-2B21FFE035F9}"/>
              </a:ext>
            </a:extLst>
          </p:cNvPr>
          <p:cNvSpPr>
            <a:spLocks noGrp="1"/>
          </p:cNvSpPr>
          <p:nvPr>
            <p:ph sz="quarter" idx="21"/>
          </p:nvPr>
        </p:nvSpPr>
        <p:spPr>
          <a:xfrm>
            <a:off x="1833767" y="2002642"/>
            <a:ext cx="8873412" cy="1106129"/>
          </a:xfrm>
        </p:spPr>
        <p:txBody>
          <a:bodyPr/>
          <a:lstStyle/>
          <a:p>
            <a:r>
              <a:rPr lang="en-GB" sz="2400" b="1" noProof="1">
                <a:latin typeface="Times New Roman" panose="02020603050405020304" pitchFamily="18" charset="0"/>
                <a:cs typeface="Times New Roman" panose="02020603050405020304" pitchFamily="18" charset="0"/>
              </a:rPr>
              <a:t>CITY RESILIENCE AND STUDENTS MOBILITY: HOW CITIES RESPOND TO NATURAL DISASTERS</a:t>
            </a:r>
            <a:endParaRPr lang="en-GB" sz="2400" dirty="0"/>
          </a:p>
        </p:txBody>
      </p:sp>
      <p:pic>
        <p:nvPicPr>
          <p:cNvPr id="10" name="Picture 2">
            <a:hlinkClick r:id="rId3"/>
            <a:extLst>
              <a:ext uri="{FF2B5EF4-FFF2-40B4-BE49-F238E27FC236}">
                <a16:creationId xmlns:a16="http://schemas.microsoft.com/office/drawing/2014/main" id="{2D55801F-FA08-442B-8728-30DCA8C8FD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9762" y="4518983"/>
            <a:ext cx="752475" cy="752475"/>
          </a:xfrm>
          <a:prstGeom prst="rect">
            <a:avLst/>
          </a:prstGeom>
          <a:noFill/>
          <a:extLst>
            <a:ext uri="{909E8E84-426E-40DD-AFC4-6F175D3DCCD1}">
              <a14:hiddenFill xmlns:a14="http://schemas.microsoft.com/office/drawing/2010/main">
                <a:solidFill>
                  <a:srgbClr val="FFFFFF"/>
                </a:solidFill>
              </a14:hiddenFill>
            </a:ext>
          </a:extLst>
        </p:spPr>
      </p:pic>
      <p:sp>
        <p:nvSpPr>
          <p:cNvPr id="12" name="CasellaDiTesto 11">
            <a:extLst>
              <a:ext uri="{FF2B5EF4-FFF2-40B4-BE49-F238E27FC236}">
                <a16:creationId xmlns:a16="http://schemas.microsoft.com/office/drawing/2014/main" id="{42CFBC05-9A5B-4F00-BC10-046E18059585}"/>
              </a:ext>
            </a:extLst>
          </p:cNvPr>
          <p:cNvSpPr txBox="1"/>
          <p:nvPr/>
        </p:nvSpPr>
        <p:spPr>
          <a:xfrm>
            <a:off x="5422986" y="5307705"/>
            <a:ext cx="1379582" cy="4770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1"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A.I.S.Re</a:t>
            </a:r>
            <a:endParaRPr kumimoji="0" lang="en-US" altLang="en-US" sz="2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6" name="CasellaDiTesto 15">
            <a:extLst>
              <a:ext uri="{FF2B5EF4-FFF2-40B4-BE49-F238E27FC236}">
                <a16:creationId xmlns:a16="http://schemas.microsoft.com/office/drawing/2014/main" id="{50D15E99-1FD7-4A79-AC52-1C64442548BF}"/>
              </a:ext>
            </a:extLst>
          </p:cNvPr>
          <p:cNvSpPr txBox="1"/>
          <p:nvPr/>
        </p:nvSpPr>
        <p:spPr>
          <a:xfrm>
            <a:off x="1034773" y="6503437"/>
            <a:ext cx="10349498" cy="276999"/>
          </a:xfrm>
          <a:prstGeom prst="rect">
            <a:avLst/>
          </a:prstGeom>
          <a:noFill/>
        </p:spPr>
        <p:txBody>
          <a:bodyPr wrap="square">
            <a:spAutoFit/>
          </a:bodyPr>
          <a:lstStyle/>
          <a:p>
            <a:pPr algn="ctr"/>
            <a:r>
              <a:rPr lang="it-IT" sz="1200" i="1" dirty="0">
                <a:effectLst/>
                <a:latin typeface="Times New Roman" panose="02020603050405020304" pitchFamily="18" charset="0"/>
                <a:cs typeface="Times New Roman" panose="02020603050405020304" pitchFamily="18" charset="0"/>
              </a:rPr>
              <a:t>XLI Conferenza Scientifica Annuale: Regioni tra sfide e opportunità inattese</a:t>
            </a:r>
          </a:p>
        </p:txBody>
      </p:sp>
      <p:sp>
        <p:nvSpPr>
          <p:cNvPr id="18" name="Rettangolo 17">
            <a:extLst>
              <a:ext uri="{FF2B5EF4-FFF2-40B4-BE49-F238E27FC236}">
                <a16:creationId xmlns:a16="http://schemas.microsoft.com/office/drawing/2014/main" id="{2C765A34-4585-44CC-8796-78E13D9A65AB}"/>
              </a:ext>
            </a:extLst>
          </p:cNvPr>
          <p:cNvSpPr/>
          <p:nvPr/>
        </p:nvSpPr>
        <p:spPr>
          <a:xfrm>
            <a:off x="5242248" y="333513"/>
            <a:ext cx="1707502" cy="59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70441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A5F403D8-E0FC-4446-A929-3FE66E6AAAC4}"/>
              </a:ext>
            </a:extLst>
          </p:cNvPr>
          <p:cNvSpPr>
            <a:spLocks noGrp="1"/>
          </p:cNvSpPr>
          <p:nvPr>
            <p:ph type="title"/>
          </p:nvPr>
        </p:nvSpPr>
        <p:spPr/>
        <p:txBody>
          <a:bodyPr/>
          <a:lstStyle/>
          <a:p>
            <a:r>
              <a:rPr lang="en-GB" b="1" dirty="0">
                <a:latin typeface="Times New Roman" panose="02020603050405020304" pitchFamily="18" charset="0"/>
                <a:cs typeface="Times New Roman" panose="02020603050405020304" pitchFamily="18" charset="0"/>
              </a:rPr>
              <a:t>Preliminary Results (2/2)</a:t>
            </a:r>
          </a:p>
        </p:txBody>
      </p:sp>
      <p:pic>
        <p:nvPicPr>
          <p:cNvPr id="7" name="Picture 2">
            <a:hlinkClick r:id="rId2"/>
            <a:extLst>
              <a:ext uri="{FF2B5EF4-FFF2-40B4-BE49-F238E27FC236}">
                <a16:creationId xmlns:a16="http://schemas.microsoft.com/office/drawing/2014/main" id="{AA1F7414-0527-43E5-A6F8-0EBD57E953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08360" y="290927"/>
            <a:ext cx="752475" cy="752475"/>
          </a:xfrm>
          <a:prstGeom prst="rect">
            <a:avLst/>
          </a:prstGeom>
          <a:noFill/>
          <a:extLst>
            <a:ext uri="{909E8E84-426E-40DD-AFC4-6F175D3DCCD1}">
              <a14:hiddenFill xmlns:a14="http://schemas.microsoft.com/office/drawing/2010/main">
                <a:solidFill>
                  <a:srgbClr val="FFFFFF"/>
                </a:solidFill>
              </a14:hiddenFill>
            </a:ext>
          </a:extLst>
        </p:spPr>
      </p:pic>
      <p:sp>
        <p:nvSpPr>
          <p:cNvPr id="9" name="CasellaDiTesto 8">
            <a:extLst>
              <a:ext uri="{FF2B5EF4-FFF2-40B4-BE49-F238E27FC236}">
                <a16:creationId xmlns:a16="http://schemas.microsoft.com/office/drawing/2014/main" id="{ECC9AEBA-8FAB-409D-8D5A-6C0D1F44F810}"/>
              </a:ext>
            </a:extLst>
          </p:cNvPr>
          <p:cNvSpPr txBox="1"/>
          <p:nvPr/>
        </p:nvSpPr>
        <p:spPr>
          <a:xfrm>
            <a:off x="10594806" y="1043402"/>
            <a:ext cx="1379582" cy="4770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1"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A.I.S.Re</a:t>
            </a:r>
            <a:endParaRPr kumimoji="0" lang="en-US" altLang="en-US" sz="2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pic>
        <p:nvPicPr>
          <p:cNvPr id="3" name="Immagine 2">
            <a:extLst>
              <a:ext uri="{FF2B5EF4-FFF2-40B4-BE49-F238E27FC236}">
                <a16:creationId xmlns:a16="http://schemas.microsoft.com/office/drawing/2014/main" id="{4F26B876-3F15-4C63-B044-1A297F0D2B65}"/>
              </a:ext>
            </a:extLst>
          </p:cNvPr>
          <p:cNvPicPr>
            <a:picLocks noChangeAspect="1"/>
          </p:cNvPicPr>
          <p:nvPr/>
        </p:nvPicPr>
        <p:blipFill>
          <a:blip r:embed="rId4"/>
          <a:stretch>
            <a:fillRect/>
          </a:stretch>
        </p:blipFill>
        <p:spPr>
          <a:xfrm>
            <a:off x="992103" y="1520456"/>
            <a:ext cx="9163050" cy="4964648"/>
          </a:xfrm>
          <a:prstGeom prst="rect">
            <a:avLst/>
          </a:prstGeom>
        </p:spPr>
      </p:pic>
    </p:spTree>
    <p:extLst>
      <p:ext uri="{BB962C8B-B14F-4D97-AF65-F5344CB8AC3E}">
        <p14:creationId xmlns:p14="http://schemas.microsoft.com/office/powerpoint/2010/main" val="16270759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A5F403D8-E0FC-4446-A929-3FE66E6AAAC4}"/>
              </a:ext>
            </a:extLst>
          </p:cNvPr>
          <p:cNvSpPr>
            <a:spLocks noGrp="1"/>
          </p:cNvSpPr>
          <p:nvPr>
            <p:ph type="title"/>
          </p:nvPr>
        </p:nvSpPr>
        <p:spPr/>
        <p:txBody>
          <a:bodyPr/>
          <a:lstStyle/>
          <a:p>
            <a:r>
              <a:rPr lang="it-IT" b="1" dirty="0" err="1">
                <a:latin typeface="Times New Roman" panose="02020603050405020304" pitchFamily="18" charset="0"/>
                <a:cs typeface="Times New Roman" panose="02020603050405020304" pitchFamily="18" charset="0"/>
              </a:rPr>
              <a:t>Discussion</a:t>
            </a:r>
            <a:r>
              <a:rPr lang="it-IT" b="1" dirty="0">
                <a:latin typeface="Times New Roman" panose="02020603050405020304" pitchFamily="18" charset="0"/>
                <a:cs typeface="Times New Roman" panose="02020603050405020304" pitchFamily="18" charset="0"/>
              </a:rPr>
              <a:t> and </a:t>
            </a:r>
            <a:r>
              <a:rPr lang="it-IT" b="1" dirty="0" err="1">
                <a:latin typeface="Times New Roman" panose="02020603050405020304" pitchFamily="18" charset="0"/>
                <a:cs typeface="Times New Roman" panose="02020603050405020304" pitchFamily="18" charset="0"/>
              </a:rPr>
              <a:t>Conclusion</a:t>
            </a:r>
            <a:endParaRPr lang="en-GB" b="1" dirty="0">
              <a:latin typeface="Times New Roman" panose="02020603050405020304" pitchFamily="18" charset="0"/>
              <a:cs typeface="Times New Roman" panose="02020603050405020304" pitchFamily="18" charset="0"/>
            </a:endParaRPr>
          </a:p>
        </p:txBody>
      </p:sp>
      <p:sp>
        <p:nvSpPr>
          <p:cNvPr id="5" name="CasellaDiTesto 4">
            <a:extLst>
              <a:ext uri="{FF2B5EF4-FFF2-40B4-BE49-F238E27FC236}">
                <a16:creationId xmlns:a16="http://schemas.microsoft.com/office/drawing/2014/main" id="{D6A434B9-71BE-4F6E-A962-57BDBFC0D7FD}"/>
              </a:ext>
            </a:extLst>
          </p:cNvPr>
          <p:cNvSpPr txBox="1"/>
          <p:nvPr/>
        </p:nvSpPr>
        <p:spPr>
          <a:xfrm>
            <a:off x="838200" y="2122448"/>
            <a:ext cx="10291664" cy="2985433"/>
          </a:xfrm>
          <a:prstGeom prst="rect">
            <a:avLst/>
          </a:prstGeom>
          <a:noFill/>
        </p:spPr>
        <p:txBody>
          <a:bodyPr wrap="square" rtlCol="0">
            <a:spAutoFit/>
          </a:bodyPr>
          <a:lstStyle/>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Our results show a strong attractiveness of the city in terms of national and international students in the post-event period.</a:t>
            </a:r>
          </a:p>
          <a:p>
            <a:pPr algn="just"/>
            <a:endParaRPr lang="it-IT" sz="20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Natural disasters represent a great shock for the entire affected area but can also represent an opportunity for growth and economic development, the ability of the city to improve after these events represents a real resilience of the city itself to the events that occur.</a:t>
            </a:r>
          </a:p>
          <a:p>
            <a:pPr algn="just"/>
            <a:endParaRPr lang="it-IT" sz="2400" dirty="0">
              <a:latin typeface="Times New Roman" panose="02020603050405020304" pitchFamily="18" charset="0"/>
              <a:cs typeface="Times New Roman" panose="02020603050405020304" pitchFamily="18" charset="0"/>
            </a:endParaRPr>
          </a:p>
        </p:txBody>
      </p:sp>
      <p:pic>
        <p:nvPicPr>
          <p:cNvPr id="7" name="Picture 2">
            <a:hlinkClick r:id="rId2"/>
            <a:extLst>
              <a:ext uri="{FF2B5EF4-FFF2-40B4-BE49-F238E27FC236}">
                <a16:creationId xmlns:a16="http://schemas.microsoft.com/office/drawing/2014/main" id="{AA1F7414-0527-43E5-A6F8-0EBD57E953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08360" y="290927"/>
            <a:ext cx="752475" cy="752475"/>
          </a:xfrm>
          <a:prstGeom prst="rect">
            <a:avLst/>
          </a:prstGeom>
          <a:noFill/>
          <a:extLst>
            <a:ext uri="{909E8E84-426E-40DD-AFC4-6F175D3DCCD1}">
              <a14:hiddenFill xmlns:a14="http://schemas.microsoft.com/office/drawing/2010/main">
                <a:solidFill>
                  <a:srgbClr val="FFFFFF"/>
                </a:solidFill>
              </a14:hiddenFill>
            </a:ext>
          </a:extLst>
        </p:spPr>
      </p:pic>
      <p:sp>
        <p:nvSpPr>
          <p:cNvPr id="9" name="CasellaDiTesto 8">
            <a:extLst>
              <a:ext uri="{FF2B5EF4-FFF2-40B4-BE49-F238E27FC236}">
                <a16:creationId xmlns:a16="http://schemas.microsoft.com/office/drawing/2014/main" id="{ECC9AEBA-8FAB-409D-8D5A-6C0D1F44F810}"/>
              </a:ext>
            </a:extLst>
          </p:cNvPr>
          <p:cNvSpPr txBox="1"/>
          <p:nvPr/>
        </p:nvSpPr>
        <p:spPr>
          <a:xfrm>
            <a:off x="10594806" y="1043402"/>
            <a:ext cx="1379582" cy="4770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1"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A.I.S.Re</a:t>
            </a:r>
            <a:endParaRPr kumimoji="0" lang="en-US" altLang="en-US" sz="2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55369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A5F403D8-E0FC-4446-A929-3FE66E6AAAC4}"/>
              </a:ext>
            </a:extLst>
          </p:cNvPr>
          <p:cNvSpPr>
            <a:spLocks noGrp="1"/>
          </p:cNvSpPr>
          <p:nvPr>
            <p:ph type="title"/>
          </p:nvPr>
        </p:nvSpPr>
        <p:spPr/>
        <p:txBody>
          <a:bodyPr/>
          <a:lstStyle/>
          <a:p>
            <a:r>
              <a:rPr lang="en-GB" b="1" dirty="0">
                <a:latin typeface="Times New Roman" panose="02020603050405020304" pitchFamily="18" charset="0"/>
                <a:cs typeface="Times New Roman" panose="02020603050405020304" pitchFamily="18" charset="0"/>
              </a:rPr>
              <a:t>Practical implications</a:t>
            </a:r>
          </a:p>
        </p:txBody>
      </p:sp>
      <p:sp>
        <p:nvSpPr>
          <p:cNvPr id="5" name="CasellaDiTesto 4">
            <a:extLst>
              <a:ext uri="{FF2B5EF4-FFF2-40B4-BE49-F238E27FC236}">
                <a16:creationId xmlns:a16="http://schemas.microsoft.com/office/drawing/2014/main" id="{D6A434B9-71BE-4F6E-A962-57BDBFC0D7FD}"/>
              </a:ext>
            </a:extLst>
          </p:cNvPr>
          <p:cNvSpPr txBox="1"/>
          <p:nvPr/>
        </p:nvSpPr>
        <p:spPr>
          <a:xfrm>
            <a:off x="838200" y="2122448"/>
            <a:ext cx="10291664" cy="4001095"/>
          </a:xfrm>
          <a:prstGeom prst="rect">
            <a:avLst/>
          </a:prstGeom>
          <a:noFill/>
        </p:spPr>
        <p:txBody>
          <a:bodyPr wrap="square" rtlCol="0">
            <a:spAutoFit/>
          </a:bodyPr>
          <a:lstStyle/>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The first implication concerns the role that development policies play in terms of the attractiveness of the city</a:t>
            </a:r>
          </a:p>
          <a:p>
            <a:pPr marL="0" indent="0" algn="just">
              <a:buNone/>
            </a:pPr>
            <a:endParaRPr lang="it-IT" sz="20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A second implication concerns the implementation of development programs to attract human capital, cities investing in human capital and their attractiveness generate medium-long term development and trigger a mechanism of creation of human and intellectual capital which is the basis of the territory's resilience process</a:t>
            </a:r>
          </a:p>
          <a:p>
            <a:pPr algn="just"/>
            <a:endParaRPr lang="en-GB" sz="2400" dirty="0">
              <a:latin typeface="Times New Roman" panose="02020603050405020304" pitchFamily="18" charset="0"/>
              <a:cs typeface="Times New Roman" panose="02020603050405020304" pitchFamily="18" charset="0"/>
            </a:endParaRPr>
          </a:p>
          <a:p>
            <a:pPr algn="just"/>
            <a:r>
              <a:rPr lang="en-GB" i="1" dirty="0">
                <a:latin typeface="Times New Roman" panose="02020603050405020304" pitchFamily="18" charset="0"/>
                <a:cs typeface="Times New Roman" panose="02020603050405020304" pitchFamily="18" charset="0"/>
              </a:rPr>
              <a:t>(Masters and McMillan, 2001)</a:t>
            </a:r>
          </a:p>
          <a:p>
            <a:pPr algn="just"/>
            <a:endParaRPr lang="it-IT" sz="2400" dirty="0">
              <a:latin typeface="Times New Roman" panose="02020603050405020304" pitchFamily="18" charset="0"/>
              <a:cs typeface="Times New Roman" panose="02020603050405020304" pitchFamily="18" charset="0"/>
            </a:endParaRPr>
          </a:p>
        </p:txBody>
      </p:sp>
      <p:pic>
        <p:nvPicPr>
          <p:cNvPr id="7" name="Picture 2">
            <a:hlinkClick r:id="rId2"/>
            <a:extLst>
              <a:ext uri="{FF2B5EF4-FFF2-40B4-BE49-F238E27FC236}">
                <a16:creationId xmlns:a16="http://schemas.microsoft.com/office/drawing/2014/main" id="{AA1F7414-0527-43E5-A6F8-0EBD57E953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08360" y="290927"/>
            <a:ext cx="752475" cy="752475"/>
          </a:xfrm>
          <a:prstGeom prst="rect">
            <a:avLst/>
          </a:prstGeom>
          <a:noFill/>
          <a:extLst>
            <a:ext uri="{909E8E84-426E-40DD-AFC4-6F175D3DCCD1}">
              <a14:hiddenFill xmlns:a14="http://schemas.microsoft.com/office/drawing/2010/main">
                <a:solidFill>
                  <a:srgbClr val="FFFFFF"/>
                </a:solidFill>
              </a14:hiddenFill>
            </a:ext>
          </a:extLst>
        </p:spPr>
      </p:pic>
      <p:sp>
        <p:nvSpPr>
          <p:cNvPr id="9" name="CasellaDiTesto 8">
            <a:extLst>
              <a:ext uri="{FF2B5EF4-FFF2-40B4-BE49-F238E27FC236}">
                <a16:creationId xmlns:a16="http://schemas.microsoft.com/office/drawing/2014/main" id="{ECC9AEBA-8FAB-409D-8D5A-6C0D1F44F810}"/>
              </a:ext>
            </a:extLst>
          </p:cNvPr>
          <p:cNvSpPr txBox="1"/>
          <p:nvPr/>
        </p:nvSpPr>
        <p:spPr>
          <a:xfrm>
            <a:off x="10594806" y="1043402"/>
            <a:ext cx="1379582" cy="4770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1"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A.I.S.Re</a:t>
            </a:r>
            <a:endParaRPr kumimoji="0" lang="en-US" altLang="en-US" sz="2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075898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A5F403D8-E0FC-4446-A929-3FE66E6AAAC4}"/>
              </a:ext>
            </a:extLst>
          </p:cNvPr>
          <p:cNvSpPr>
            <a:spLocks noGrp="1"/>
          </p:cNvSpPr>
          <p:nvPr>
            <p:ph type="title"/>
          </p:nvPr>
        </p:nvSpPr>
        <p:spPr/>
        <p:txBody>
          <a:bodyPr/>
          <a:lstStyle/>
          <a:p>
            <a:r>
              <a:rPr lang="en-GB" b="1" dirty="0">
                <a:latin typeface="Times New Roman" panose="02020603050405020304" pitchFamily="18" charset="0"/>
                <a:cs typeface="Times New Roman" panose="02020603050405020304" pitchFamily="18" charset="0"/>
              </a:rPr>
              <a:t>Research Limits</a:t>
            </a:r>
          </a:p>
        </p:txBody>
      </p:sp>
      <p:sp>
        <p:nvSpPr>
          <p:cNvPr id="5" name="CasellaDiTesto 4">
            <a:extLst>
              <a:ext uri="{FF2B5EF4-FFF2-40B4-BE49-F238E27FC236}">
                <a16:creationId xmlns:a16="http://schemas.microsoft.com/office/drawing/2014/main" id="{D6A434B9-71BE-4F6E-A962-57BDBFC0D7FD}"/>
              </a:ext>
            </a:extLst>
          </p:cNvPr>
          <p:cNvSpPr txBox="1"/>
          <p:nvPr/>
        </p:nvSpPr>
        <p:spPr>
          <a:xfrm>
            <a:off x="838200" y="2551656"/>
            <a:ext cx="10239375" cy="2985433"/>
          </a:xfrm>
          <a:prstGeom prst="rect">
            <a:avLst/>
          </a:prstGeom>
          <a:noFill/>
        </p:spPr>
        <p:txBody>
          <a:bodyPr wrap="square" rtlCol="0">
            <a:spAutoFit/>
          </a:bodyPr>
          <a:lstStyle/>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We focus on the main cities in the geographical area affected by natural disasters in the 2 Italian regions taken into consideration. </a:t>
            </a:r>
          </a:p>
          <a:p>
            <a:pPr marL="342900" indent="-342900" algn="just">
              <a:buFont typeface="Arial" panose="020B0604020202020204" pitchFamily="34" charset="0"/>
              <a:buChar char="•"/>
            </a:pPr>
            <a:endParaRPr lang="it-IT" sz="20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A second limitation concerns the period analysed (15 years). Temporal development that could be extended to have a more precise analysis of the phenomenon in the medium-long term.</a:t>
            </a:r>
          </a:p>
          <a:p>
            <a:pPr algn="just"/>
            <a:endParaRPr lang="en-GB" sz="2400" dirty="0">
              <a:latin typeface="Times New Roman" panose="02020603050405020304" pitchFamily="18" charset="0"/>
              <a:cs typeface="Times New Roman" panose="02020603050405020304" pitchFamily="18" charset="0"/>
            </a:endParaRPr>
          </a:p>
          <a:p>
            <a:pPr algn="just"/>
            <a:endParaRPr lang="it-IT" sz="2400" dirty="0">
              <a:latin typeface="Times New Roman" panose="02020603050405020304" pitchFamily="18" charset="0"/>
              <a:cs typeface="Times New Roman" panose="02020603050405020304" pitchFamily="18" charset="0"/>
            </a:endParaRPr>
          </a:p>
        </p:txBody>
      </p:sp>
      <p:pic>
        <p:nvPicPr>
          <p:cNvPr id="7" name="Picture 2">
            <a:hlinkClick r:id="rId2"/>
            <a:extLst>
              <a:ext uri="{FF2B5EF4-FFF2-40B4-BE49-F238E27FC236}">
                <a16:creationId xmlns:a16="http://schemas.microsoft.com/office/drawing/2014/main" id="{AA1F7414-0527-43E5-A6F8-0EBD57E953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08360" y="290927"/>
            <a:ext cx="752475" cy="752475"/>
          </a:xfrm>
          <a:prstGeom prst="rect">
            <a:avLst/>
          </a:prstGeom>
          <a:noFill/>
          <a:extLst>
            <a:ext uri="{909E8E84-426E-40DD-AFC4-6F175D3DCCD1}">
              <a14:hiddenFill xmlns:a14="http://schemas.microsoft.com/office/drawing/2010/main">
                <a:solidFill>
                  <a:srgbClr val="FFFFFF"/>
                </a:solidFill>
              </a14:hiddenFill>
            </a:ext>
          </a:extLst>
        </p:spPr>
      </p:pic>
      <p:sp>
        <p:nvSpPr>
          <p:cNvPr id="9" name="CasellaDiTesto 8">
            <a:extLst>
              <a:ext uri="{FF2B5EF4-FFF2-40B4-BE49-F238E27FC236}">
                <a16:creationId xmlns:a16="http://schemas.microsoft.com/office/drawing/2014/main" id="{ECC9AEBA-8FAB-409D-8D5A-6C0D1F44F810}"/>
              </a:ext>
            </a:extLst>
          </p:cNvPr>
          <p:cNvSpPr txBox="1"/>
          <p:nvPr/>
        </p:nvSpPr>
        <p:spPr>
          <a:xfrm>
            <a:off x="10594806" y="1043402"/>
            <a:ext cx="1379582" cy="4770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1"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A.I.S.Re</a:t>
            </a:r>
            <a:endParaRPr kumimoji="0" lang="en-US" altLang="en-US" sz="2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49634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egnaposto contenuto 16">
            <a:extLst>
              <a:ext uri="{FF2B5EF4-FFF2-40B4-BE49-F238E27FC236}">
                <a16:creationId xmlns:a16="http://schemas.microsoft.com/office/drawing/2014/main" id="{0919B882-C1F8-4844-A78A-2B21FFE035F9}"/>
              </a:ext>
            </a:extLst>
          </p:cNvPr>
          <p:cNvSpPr>
            <a:spLocks noGrp="1"/>
          </p:cNvSpPr>
          <p:nvPr>
            <p:ph sz="quarter" idx="21"/>
          </p:nvPr>
        </p:nvSpPr>
        <p:spPr>
          <a:xfrm>
            <a:off x="1772816" y="1757143"/>
            <a:ext cx="8873412" cy="1671857"/>
          </a:xfrm>
        </p:spPr>
        <p:txBody>
          <a:bodyPr/>
          <a:lstStyle/>
          <a:p>
            <a:r>
              <a:rPr lang="en-GB" sz="2800" b="1" noProof="1">
                <a:latin typeface="Times New Roman" panose="02020603050405020304" pitchFamily="18" charset="0"/>
                <a:cs typeface="Times New Roman" panose="02020603050405020304" pitchFamily="18" charset="0"/>
              </a:rPr>
              <a:t>Thanks you for your attention</a:t>
            </a:r>
          </a:p>
          <a:p>
            <a:endParaRPr lang="en-GB" sz="2400" b="1" noProof="1">
              <a:latin typeface="Times New Roman" panose="02020603050405020304" pitchFamily="18" charset="0"/>
              <a:cs typeface="Times New Roman" panose="02020603050405020304" pitchFamily="18" charset="0"/>
            </a:endParaRPr>
          </a:p>
        </p:txBody>
      </p:sp>
      <p:pic>
        <p:nvPicPr>
          <p:cNvPr id="10" name="Picture 2">
            <a:hlinkClick r:id="rId3"/>
            <a:extLst>
              <a:ext uri="{FF2B5EF4-FFF2-40B4-BE49-F238E27FC236}">
                <a16:creationId xmlns:a16="http://schemas.microsoft.com/office/drawing/2014/main" id="{2D55801F-FA08-442B-8728-30DCA8C8FD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9762" y="4518983"/>
            <a:ext cx="752475" cy="752475"/>
          </a:xfrm>
          <a:prstGeom prst="rect">
            <a:avLst/>
          </a:prstGeom>
          <a:noFill/>
          <a:extLst>
            <a:ext uri="{909E8E84-426E-40DD-AFC4-6F175D3DCCD1}">
              <a14:hiddenFill xmlns:a14="http://schemas.microsoft.com/office/drawing/2010/main">
                <a:solidFill>
                  <a:srgbClr val="FFFFFF"/>
                </a:solidFill>
              </a14:hiddenFill>
            </a:ext>
          </a:extLst>
        </p:spPr>
      </p:pic>
      <p:sp>
        <p:nvSpPr>
          <p:cNvPr id="12" name="CasellaDiTesto 11">
            <a:extLst>
              <a:ext uri="{FF2B5EF4-FFF2-40B4-BE49-F238E27FC236}">
                <a16:creationId xmlns:a16="http://schemas.microsoft.com/office/drawing/2014/main" id="{42CFBC05-9A5B-4F00-BC10-046E18059585}"/>
              </a:ext>
            </a:extLst>
          </p:cNvPr>
          <p:cNvSpPr txBox="1"/>
          <p:nvPr/>
        </p:nvSpPr>
        <p:spPr>
          <a:xfrm>
            <a:off x="5422986" y="5307705"/>
            <a:ext cx="1379582" cy="4770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1"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A.I.S.Re</a:t>
            </a:r>
            <a:endParaRPr kumimoji="0" lang="en-US" altLang="en-US" sz="2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6" name="CasellaDiTesto 15">
            <a:extLst>
              <a:ext uri="{FF2B5EF4-FFF2-40B4-BE49-F238E27FC236}">
                <a16:creationId xmlns:a16="http://schemas.microsoft.com/office/drawing/2014/main" id="{50D15E99-1FD7-4A79-AC52-1C64442548BF}"/>
              </a:ext>
            </a:extLst>
          </p:cNvPr>
          <p:cNvSpPr txBox="1"/>
          <p:nvPr/>
        </p:nvSpPr>
        <p:spPr>
          <a:xfrm>
            <a:off x="1034773" y="6503437"/>
            <a:ext cx="10349498" cy="276999"/>
          </a:xfrm>
          <a:prstGeom prst="rect">
            <a:avLst/>
          </a:prstGeom>
          <a:noFill/>
        </p:spPr>
        <p:txBody>
          <a:bodyPr wrap="square">
            <a:spAutoFit/>
          </a:bodyPr>
          <a:lstStyle/>
          <a:p>
            <a:pPr algn="ctr"/>
            <a:r>
              <a:rPr lang="it-IT" sz="1200" i="1" dirty="0">
                <a:effectLst/>
                <a:latin typeface="Times New Roman" panose="02020603050405020304" pitchFamily="18" charset="0"/>
                <a:cs typeface="Times New Roman" panose="02020603050405020304" pitchFamily="18" charset="0"/>
              </a:rPr>
              <a:t>XLI Conferenza Scientifica Annuale: Regioni tra sfide e opportunità inattese</a:t>
            </a:r>
          </a:p>
        </p:txBody>
      </p:sp>
      <p:sp>
        <p:nvSpPr>
          <p:cNvPr id="18" name="Rettangolo 17">
            <a:extLst>
              <a:ext uri="{FF2B5EF4-FFF2-40B4-BE49-F238E27FC236}">
                <a16:creationId xmlns:a16="http://schemas.microsoft.com/office/drawing/2014/main" id="{2C765A34-4585-44CC-8796-78E13D9A65AB}"/>
              </a:ext>
            </a:extLst>
          </p:cNvPr>
          <p:cNvSpPr/>
          <p:nvPr/>
        </p:nvSpPr>
        <p:spPr>
          <a:xfrm>
            <a:off x="5242248" y="333513"/>
            <a:ext cx="1707502" cy="59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CasellaDiTesto 8">
            <a:extLst>
              <a:ext uri="{FF2B5EF4-FFF2-40B4-BE49-F238E27FC236}">
                <a16:creationId xmlns:a16="http://schemas.microsoft.com/office/drawing/2014/main" id="{5FF5ED67-3880-45A4-BD90-540E093C3899}"/>
              </a:ext>
            </a:extLst>
          </p:cNvPr>
          <p:cNvSpPr txBox="1"/>
          <p:nvPr/>
        </p:nvSpPr>
        <p:spPr>
          <a:xfrm>
            <a:off x="2369974" y="2750917"/>
            <a:ext cx="8276254" cy="892552"/>
          </a:xfrm>
          <a:prstGeom prst="rect">
            <a:avLst/>
          </a:prstGeom>
          <a:noFill/>
        </p:spPr>
        <p:txBody>
          <a:bodyPr wrap="square">
            <a:spAutoFit/>
          </a:bodyPr>
          <a:lstStyle/>
          <a:p>
            <a:pPr marL="0" indent="0">
              <a:spcBef>
                <a:spcPts val="600"/>
              </a:spcBef>
              <a:buNone/>
            </a:pPr>
            <a:r>
              <a:rPr lang="it-IT" sz="1600" b="1" dirty="0">
                <a:solidFill>
                  <a:schemeClr val="bg1"/>
                </a:solidFill>
                <a:latin typeface="Times New Roman" panose="02020603050405020304" pitchFamily="18" charset="0"/>
                <a:cs typeface="Times New Roman" panose="02020603050405020304" pitchFamily="18" charset="0"/>
              </a:rPr>
              <a:t>Filippo Marchesani</a:t>
            </a:r>
          </a:p>
          <a:p>
            <a:pPr marL="0" indent="0">
              <a:spcBef>
                <a:spcPts val="600"/>
              </a:spcBef>
              <a:buNone/>
            </a:pPr>
            <a:r>
              <a:rPr lang="it-IT" sz="1200" dirty="0" err="1">
                <a:solidFill>
                  <a:schemeClr val="bg1"/>
                </a:solidFill>
                <a:latin typeface="Times New Roman" panose="02020603050405020304" pitchFamily="18" charset="0"/>
                <a:cs typeface="Times New Roman" panose="02020603050405020304" pitchFamily="18" charset="0"/>
              </a:rPr>
              <a:t>Ph.D</a:t>
            </a:r>
            <a:r>
              <a:rPr lang="it-IT" sz="1200" dirty="0">
                <a:solidFill>
                  <a:schemeClr val="bg1"/>
                </a:solidFill>
                <a:latin typeface="Times New Roman" panose="02020603050405020304" pitchFamily="18" charset="0"/>
                <a:cs typeface="Times New Roman" panose="02020603050405020304" pitchFamily="18" charset="0"/>
              </a:rPr>
              <a:t> Accounting Management and Business </a:t>
            </a:r>
            <a:r>
              <a:rPr lang="it-IT" sz="1200" dirty="0" err="1">
                <a:solidFill>
                  <a:schemeClr val="bg1"/>
                </a:solidFill>
                <a:latin typeface="Times New Roman" panose="02020603050405020304" pitchFamily="18" charset="0"/>
                <a:cs typeface="Times New Roman" panose="02020603050405020304" pitchFamily="18" charset="0"/>
              </a:rPr>
              <a:t>Economics</a:t>
            </a:r>
            <a:r>
              <a:rPr lang="it-IT" sz="1200" dirty="0">
                <a:solidFill>
                  <a:schemeClr val="bg1"/>
                </a:solidFill>
                <a:latin typeface="Times New Roman" panose="02020603050405020304" pitchFamily="18" charset="0"/>
                <a:cs typeface="Times New Roman" panose="02020603050405020304" pitchFamily="18" charset="0"/>
              </a:rPr>
              <a:t> – </a:t>
            </a:r>
            <a:r>
              <a:rPr lang="en-GB" sz="1200" dirty="0">
                <a:solidFill>
                  <a:schemeClr val="bg1"/>
                </a:solidFill>
                <a:latin typeface="Times New Roman" panose="02020603050405020304" pitchFamily="18" charset="0"/>
                <a:cs typeface="Times New Roman" panose="02020603050405020304" pitchFamily="18" charset="0"/>
              </a:rPr>
              <a:t>University of University “G. </a:t>
            </a:r>
            <a:r>
              <a:rPr lang="en-GB" sz="1200" dirty="0" err="1">
                <a:solidFill>
                  <a:schemeClr val="bg1"/>
                </a:solidFill>
                <a:latin typeface="Times New Roman" panose="02020603050405020304" pitchFamily="18" charset="0"/>
                <a:cs typeface="Times New Roman" panose="02020603050405020304" pitchFamily="18" charset="0"/>
              </a:rPr>
              <a:t>d’Annunzio</a:t>
            </a:r>
            <a:r>
              <a:rPr lang="en-GB" sz="1200" dirty="0">
                <a:solidFill>
                  <a:schemeClr val="bg1"/>
                </a:solidFill>
                <a:latin typeface="Times New Roman" panose="02020603050405020304" pitchFamily="18" charset="0"/>
                <a:cs typeface="Times New Roman" panose="02020603050405020304" pitchFamily="18" charset="0"/>
              </a:rPr>
              <a:t>” Chieti – Pescara</a:t>
            </a:r>
          </a:p>
          <a:p>
            <a:pPr marL="0" indent="0">
              <a:spcBef>
                <a:spcPts val="600"/>
              </a:spcBef>
              <a:buNone/>
            </a:pPr>
            <a:r>
              <a:rPr lang="it-IT" sz="1400" dirty="0">
                <a:solidFill>
                  <a:schemeClr val="bg1"/>
                </a:solidFill>
                <a:latin typeface="Times New Roman" panose="02020603050405020304" pitchFamily="18" charset="0"/>
                <a:cs typeface="Times New Roman" panose="02020603050405020304" pitchFamily="18" charset="0"/>
              </a:rPr>
              <a:t>     </a:t>
            </a:r>
            <a:r>
              <a:rPr lang="it-IT" sz="1200" dirty="0">
                <a:solidFill>
                  <a:schemeClr val="bg1"/>
                </a:solidFill>
                <a:latin typeface="Times New Roman" panose="02020603050405020304" pitchFamily="18" charset="0"/>
                <a:cs typeface="Times New Roman" panose="02020603050405020304" pitchFamily="18" charset="0"/>
              </a:rPr>
              <a:t>e-mail: </a:t>
            </a:r>
            <a:r>
              <a:rPr lang="it-IT" sz="1200" dirty="0">
                <a:solidFill>
                  <a:schemeClr val="bg1"/>
                </a:solidFill>
                <a:latin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val="tx"/>
                    </a:ext>
                  </a:extLst>
                </a:hlinkClick>
              </a:rPr>
              <a:t>filippo.marchesani@unich.it</a:t>
            </a:r>
            <a:endParaRPr lang="it-IT" sz="1400" dirty="0">
              <a:solidFill>
                <a:schemeClr val="bg1"/>
              </a:solidFill>
              <a:latin typeface="Times New Roman" panose="02020603050405020304" pitchFamily="18" charset="0"/>
              <a:cs typeface="Times New Roman" panose="02020603050405020304" pitchFamily="18" charset="0"/>
            </a:endParaRPr>
          </a:p>
        </p:txBody>
      </p:sp>
      <p:sp>
        <p:nvSpPr>
          <p:cNvPr id="11" name="CasellaDiTesto 10">
            <a:extLst>
              <a:ext uri="{FF2B5EF4-FFF2-40B4-BE49-F238E27FC236}">
                <a16:creationId xmlns:a16="http://schemas.microsoft.com/office/drawing/2014/main" id="{F3241900-CEE5-44C9-ABE6-ED2744F5B4D1}"/>
              </a:ext>
            </a:extLst>
          </p:cNvPr>
          <p:cNvSpPr txBox="1"/>
          <p:nvPr/>
        </p:nvSpPr>
        <p:spPr>
          <a:xfrm>
            <a:off x="2369974" y="3763736"/>
            <a:ext cx="7667732" cy="861774"/>
          </a:xfrm>
          <a:prstGeom prst="rect">
            <a:avLst/>
          </a:prstGeom>
          <a:noFill/>
        </p:spPr>
        <p:txBody>
          <a:bodyPr wrap="square">
            <a:spAutoFit/>
          </a:bodyPr>
          <a:lstStyle/>
          <a:p>
            <a:pPr>
              <a:spcBef>
                <a:spcPts val="600"/>
              </a:spcBef>
            </a:pPr>
            <a:r>
              <a:rPr lang="en-GB" sz="1600" b="1" dirty="0">
                <a:solidFill>
                  <a:schemeClr val="bg1"/>
                </a:solidFill>
                <a:latin typeface="Times New Roman" panose="02020603050405020304" pitchFamily="18" charset="0"/>
                <a:cs typeface="Times New Roman" panose="02020603050405020304" pitchFamily="18" charset="0"/>
              </a:rPr>
              <a:t>Francesca Masciarelli</a:t>
            </a:r>
          </a:p>
          <a:p>
            <a:pPr>
              <a:spcBef>
                <a:spcPts val="600"/>
              </a:spcBef>
            </a:pPr>
            <a:r>
              <a:rPr lang="en-GB" sz="1200" dirty="0">
                <a:solidFill>
                  <a:schemeClr val="bg1"/>
                </a:solidFill>
                <a:latin typeface="Times New Roman" panose="02020603050405020304" pitchFamily="18" charset="0"/>
                <a:cs typeface="Times New Roman" panose="02020603050405020304" pitchFamily="18" charset="0"/>
              </a:rPr>
              <a:t>Associate professor of Management – University of “G. </a:t>
            </a:r>
            <a:r>
              <a:rPr lang="en-GB" sz="1200" dirty="0" err="1">
                <a:solidFill>
                  <a:schemeClr val="bg1"/>
                </a:solidFill>
                <a:latin typeface="Times New Roman" panose="02020603050405020304" pitchFamily="18" charset="0"/>
                <a:cs typeface="Times New Roman" panose="02020603050405020304" pitchFamily="18" charset="0"/>
              </a:rPr>
              <a:t>d’Annunzio</a:t>
            </a:r>
            <a:r>
              <a:rPr lang="en-GB" sz="1200" dirty="0">
                <a:solidFill>
                  <a:schemeClr val="bg1"/>
                </a:solidFill>
                <a:latin typeface="Times New Roman" panose="02020603050405020304" pitchFamily="18" charset="0"/>
                <a:cs typeface="Times New Roman" panose="02020603050405020304" pitchFamily="18" charset="0"/>
              </a:rPr>
              <a:t>” Chieti – Pescara</a:t>
            </a:r>
          </a:p>
          <a:p>
            <a:pPr>
              <a:spcBef>
                <a:spcPts val="600"/>
              </a:spcBef>
            </a:pPr>
            <a:r>
              <a:rPr lang="it-IT" sz="1200" dirty="0">
                <a:solidFill>
                  <a:schemeClr val="bg1"/>
                </a:solidFill>
                <a:latin typeface="Times New Roman" panose="02020603050405020304" pitchFamily="18" charset="0"/>
                <a:cs typeface="Times New Roman" panose="02020603050405020304" pitchFamily="18" charset="0"/>
              </a:rPr>
              <a:t>   e-mail: f.masciarelli@unich.it </a:t>
            </a:r>
          </a:p>
        </p:txBody>
      </p:sp>
    </p:spTree>
    <p:extLst>
      <p:ext uri="{BB962C8B-B14F-4D97-AF65-F5344CB8AC3E}">
        <p14:creationId xmlns:p14="http://schemas.microsoft.com/office/powerpoint/2010/main" val="2953798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A5F403D8-E0FC-4446-A929-3FE66E6AAAC4}"/>
              </a:ext>
            </a:extLst>
          </p:cNvPr>
          <p:cNvSpPr>
            <a:spLocks noGrp="1"/>
          </p:cNvSpPr>
          <p:nvPr>
            <p:ph type="title"/>
          </p:nvPr>
        </p:nvSpPr>
        <p:spPr/>
        <p:txBody>
          <a:bodyPr/>
          <a:lstStyle/>
          <a:p>
            <a:r>
              <a:rPr lang="it-IT" b="1" dirty="0" err="1">
                <a:latin typeface="Times New Roman" panose="02020603050405020304" pitchFamily="18" charset="0"/>
                <a:cs typeface="Times New Roman" panose="02020603050405020304" pitchFamily="18" charset="0"/>
              </a:rPr>
              <a:t>Theoretical</a:t>
            </a:r>
            <a:r>
              <a:rPr lang="it-IT" b="1" dirty="0">
                <a:latin typeface="Times New Roman" panose="02020603050405020304" pitchFamily="18" charset="0"/>
                <a:cs typeface="Times New Roman" panose="02020603050405020304" pitchFamily="18" charset="0"/>
              </a:rPr>
              <a:t> Framework (1/2)</a:t>
            </a:r>
            <a:endParaRPr lang="en-GB" dirty="0">
              <a:latin typeface="Times New Roman" panose="02020603050405020304" pitchFamily="18" charset="0"/>
              <a:cs typeface="Times New Roman" panose="02020603050405020304" pitchFamily="18" charset="0"/>
            </a:endParaRPr>
          </a:p>
        </p:txBody>
      </p:sp>
      <p:sp>
        <p:nvSpPr>
          <p:cNvPr id="5" name="CasellaDiTesto 4">
            <a:extLst>
              <a:ext uri="{FF2B5EF4-FFF2-40B4-BE49-F238E27FC236}">
                <a16:creationId xmlns:a16="http://schemas.microsoft.com/office/drawing/2014/main" id="{D6A434B9-71BE-4F6E-A962-57BDBFC0D7FD}"/>
              </a:ext>
            </a:extLst>
          </p:cNvPr>
          <p:cNvSpPr txBox="1"/>
          <p:nvPr/>
        </p:nvSpPr>
        <p:spPr>
          <a:xfrm>
            <a:off x="838200" y="2122448"/>
            <a:ext cx="10291664" cy="3416320"/>
          </a:xfrm>
          <a:prstGeom prst="rect">
            <a:avLst/>
          </a:prstGeom>
          <a:noFill/>
        </p:spPr>
        <p:txBody>
          <a:bodyPr wrap="square" rtlCol="0">
            <a:spAutoFit/>
          </a:bodyPr>
          <a:lstStyle/>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Natural disasters such as earthquakes, tsunamis, and hurricanes have a destructive impact on economic growth, urban development and social capital.</a:t>
            </a:r>
          </a:p>
          <a:p>
            <a:pPr algn="just"/>
            <a:endParaRPr lang="en-GB" sz="2400" dirty="0">
              <a:latin typeface="Times New Roman" panose="02020603050405020304" pitchFamily="18" charset="0"/>
              <a:cs typeface="Times New Roman" panose="02020603050405020304" pitchFamily="18" charset="0"/>
            </a:endParaRPr>
          </a:p>
          <a:p>
            <a:pPr algn="just"/>
            <a:r>
              <a:rPr lang="it-IT" i="1" dirty="0">
                <a:latin typeface="Times New Roman" panose="02020603050405020304" pitchFamily="18" charset="0"/>
                <a:cs typeface="Times New Roman" panose="02020603050405020304" pitchFamily="18" charset="0"/>
              </a:rPr>
              <a:t> (Cavallo, Galiani, </a:t>
            </a:r>
            <a:r>
              <a:rPr lang="it-IT" i="1" dirty="0" err="1">
                <a:latin typeface="Times New Roman" panose="02020603050405020304" pitchFamily="18" charset="0"/>
                <a:cs typeface="Times New Roman" panose="02020603050405020304" pitchFamily="18" charset="0"/>
              </a:rPr>
              <a:t>Noy</a:t>
            </a:r>
            <a:r>
              <a:rPr lang="it-IT" i="1" dirty="0">
                <a:latin typeface="Times New Roman" panose="02020603050405020304" pitchFamily="18" charset="0"/>
                <a:cs typeface="Times New Roman" panose="02020603050405020304" pitchFamily="18" charset="0"/>
              </a:rPr>
              <a:t> e Pantano, 2013; </a:t>
            </a:r>
            <a:r>
              <a:rPr lang="it-IT" i="1" dirty="0" err="1">
                <a:latin typeface="Times New Roman" panose="02020603050405020304" pitchFamily="18" charset="0"/>
                <a:cs typeface="Times New Roman" panose="02020603050405020304" pitchFamily="18" charset="0"/>
              </a:rPr>
              <a:t>Wesener</a:t>
            </a:r>
            <a:r>
              <a:rPr lang="it-IT" i="1" dirty="0">
                <a:latin typeface="Times New Roman" panose="02020603050405020304" pitchFamily="18" charset="0"/>
                <a:cs typeface="Times New Roman" panose="02020603050405020304" pitchFamily="18" charset="0"/>
              </a:rPr>
              <a:t>, 2015; </a:t>
            </a:r>
            <a:r>
              <a:rPr lang="it-IT" i="1" dirty="0" err="1">
                <a:latin typeface="Times New Roman" panose="02020603050405020304" pitchFamily="18" charset="0"/>
                <a:cs typeface="Times New Roman" panose="02020603050405020304" pitchFamily="18" charset="0"/>
              </a:rPr>
              <a:t>Pelling</a:t>
            </a:r>
            <a:r>
              <a:rPr lang="it-IT" i="1" dirty="0">
                <a:latin typeface="Times New Roman" panose="02020603050405020304" pitchFamily="18" charset="0"/>
                <a:cs typeface="Times New Roman" panose="02020603050405020304" pitchFamily="18" charset="0"/>
              </a:rPr>
              <a:t>, 2012)</a:t>
            </a:r>
          </a:p>
          <a:p>
            <a:pPr marL="342900" indent="-342900" algn="just">
              <a:buFont typeface="Arial" panose="020B0604020202020204" pitchFamily="34" charset="0"/>
              <a:buChar char="•"/>
            </a:pPr>
            <a:endParaRPr lang="it-IT" sz="24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Natural disasters consequently have a great impact on the territory in terms of the attractiveness of human capital </a:t>
            </a:r>
          </a:p>
          <a:p>
            <a:pPr algn="just"/>
            <a:endParaRPr lang="en-GB" i="1" dirty="0">
              <a:latin typeface="Times New Roman" panose="02020603050405020304" pitchFamily="18" charset="0"/>
              <a:cs typeface="Times New Roman" panose="02020603050405020304" pitchFamily="18" charset="0"/>
            </a:endParaRPr>
          </a:p>
          <a:p>
            <a:pPr algn="just"/>
            <a:r>
              <a:rPr lang="it-IT" i="1" dirty="0">
                <a:latin typeface="Times New Roman" panose="02020603050405020304" pitchFamily="18" charset="0"/>
                <a:cs typeface="Times New Roman" panose="02020603050405020304" pitchFamily="18" charset="0"/>
              </a:rPr>
              <a:t>  (Baez, Fuente e Santos, 2010).</a:t>
            </a:r>
          </a:p>
          <a:p>
            <a:endParaRPr lang="en-GB" dirty="0"/>
          </a:p>
        </p:txBody>
      </p:sp>
      <p:pic>
        <p:nvPicPr>
          <p:cNvPr id="7" name="Picture 2">
            <a:hlinkClick r:id="rId2"/>
            <a:extLst>
              <a:ext uri="{FF2B5EF4-FFF2-40B4-BE49-F238E27FC236}">
                <a16:creationId xmlns:a16="http://schemas.microsoft.com/office/drawing/2014/main" id="{AA1F7414-0527-43E5-A6F8-0EBD57E953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08360" y="290927"/>
            <a:ext cx="752475" cy="752475"/>
          </a:xfrm>
          <a:prstGeom prst="rect">
            <a:avLst/>
          </a:prstGeom>
          <a:noFill/>
          <a:extLst>
            <a:ext uri="{909E8E84-426E-40DD-AFC4-6F175D3DCCD1}">
              <a14:hiddenFill xmlns:a14="http://schemas.microsoft.com/office/drawing/2010/main">
                <a:solidFill>
                  <a:srgbClr val="FFFFFF"/>
                </a:solidFill>
              </a14:hiddenFill>
            </a:ext>
          </a:extLst>
        </p:spPr>
      </p:pic>
      <p:sp>
        <p:nvSpPr>
          <p:cNvPr id="9" name="CasellaDiTesto 8">
            <a:extLst>
              <a:ext uri="{FF2B5EF4-FFF2-40B4-BE49-F238E27FC236}">
                <a16:creationId xmlns:a16="http://schemas.microsoft.com/office/drawing/2014/main" id="{ECC9AEBA-8FAB-409D-8D5A-6C0D1F44F810}"/>
              </a:ext>
            </a:extLst>
          </p:cNvPr>
          <p:cNvSpPr txBox="1"/>
          <p:nvPr/>
        </p:nvSpPr>
        <p:spPr>
          <a:xfrm>
            <a:off x="10594806" y="1043402"/>
            <a:ext cx="1379582" cy="4770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1"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A.I.S.Re</a:t>
            </a:r>
            <a:endParaRPr kumimoji="0" lang="en-US" altLang="en-US" sz="2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96876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A5F403D8-E0FC-4446-A929-3FE66E6AAAC4}"/>
              </a:ext>
            </a:extLst>
          </p:cNvPr>
          <p:cNvSpPr>
            <a:spLocks noGrp="1"/>
          </p:cNvSpPr>
          <p:nvPr>
            <p:ph type="title"/>
          </p:nvPr>
        </p:nvSpPr>
        <p:spPr/>
        <p:txBody>
          <a:bodyPr/>
          <a:lstStyle/>
          <a:p>
            <a:r>
              <a:rPr lang="it-IT" b="1" dirty="0" err="1">
                <a:latin typeface="Times New Roman" panose="02020603050405020304" pitchFamily="18" charset="0"/>
                <a:cs typeface="Times New Roman" panose="02020603050405020304" pitchFamily="18" charset="0"/>
              </a:rPr>
              <a:t>Theoretical</a:t>
            </a:r>
            <a:r>
              <a:rPr lang="it-IT" b="1" dirty="0">
                <a:latin typeface="Times New Roman" panose="02020603050405020304" pitchFamily="18" charset="0"/>
                <a:cs typeface="Times New Roman" panose="02020603050405020304" pitchFamily="18" charset="0"/>
              </a:rPr>
              <a:t> Framework (2/2)</a:t>
            </a:r>
            <a:endParaRPr lang="en-GB" dirty="0">
              <a:latin typeface="Times New Roman" panose="02020603050405020304" pitchFamily="18" charset="0"/>
              <a:cs typeface="Times New Roman" panose="02020603050405020304" pitchFamily="18" charset="0"/>
            </a:endParaRPr>
          </a:p>
        </p:txBody>
      </p:sp>
      <p:sp>
        <p:nvSpPr>
          <p:cNvPr id="5" name="CasellaDiTesto 4">
            <a:extLst>
              <a:ext uri="{FF2B5EF4-FFF2-40B4-BE49-F238E27FC236}">
                <a16:creationId xmlns:a16="http://schemas.microsoft.com/office/drawing/2014/main" id="{D6A434B9-71BE-4F6E-A962-57BDBFC0D7FD}"/>
              </a:ext>
            </a:extLst>
          </p:cNvPr>
          <p:cNvSpPr txBox="1"/>
          <p:nvPr/>
        </p:nvSpPr>
        <p:spPr>
          <a:xfrm>
            <a:off x="838200" y="2122448"/>
            <a:ext cx="10291664" cy="3385542"/>
          </a:xfrm>
          <a:prstGeom prst="rect">
            <a:avLst/>
          </a:prstGeom>
          <a:noFill/>
        </p:spPr>
        <p:txBody>
          <a:bodyPr wrap="square" rtlCol="0">
            <a:spAutoFit/>
          </a:bodyPr>
          <a:lstStyle/>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Natural disasters “reduce the expected return to physical capital, rational individuals would shift their investment toward human capital”</a:t>
            </a:r>
          </a:p>
          <a:p>
            <a:pPr algn="just"/>
            <a:endParaRPr lang="nb-NO" i="1" dirty="0">
              <a:latin typeface="Times New Roman" panose="02020603050405020304" pitchFamily="18" charset="0"/>
              <a:cs typeface="Times New Roman" panose="02020603050405020304" pitchFamily="18" charset="0"/>
            </a:endParaRPr>
          </a:p>
          <a:p>
            <a:pPr marL="0" indent="0" algn="just">
              <a:buNone/>
            </a:pPr>
            <a:r>
              <a:rPr lang="nb-NO" i="1" dirty="0">
                <a:latin typeface="Times New Roman" panose="02020603050405020304" pitchFamily="18" charset="0"/>
                <a:cs typeface="Times New Roman" panose="02020603050405020304" pitchFamily="18" charset="0"/>
              </a:rPr>
              <a:t>(Skidmore e Toya, 2007) </a:t>
            </a:r>
          </a:p>
          <a:p>
            <a:pPr marL="0" indent="0" algn="just">
              <a:buNone/>
            </a:pPr>
            <a:endParaRPr lang="it-IT" sz="20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Previous studies demonstrated that universities play a key role as producers of creative and high human capital that is embodied in their graduates and their staff and therefore they have an impact on regional economic growth.</a:t>
            </a:r>
          </a:p>
          <a:p>
            <a:pPr algn="just"/>
            <a:endParaRPr lang="it-IT" sz="2000" i="1" dirty="0">
              <a:latin typeface="Times New Roman" panose="02020603050405020304" pitchFamily="18" charset="0"/>
              <a:cs typeface="Times New Roman" panose="02020603050405020304" pitchFamily="18" charset="0"/>
            </a:endParaRPr>
          </a:p>
          <a:p>
            <a:pPr algn="just"/>
            <a:r>
              <a:rPr lang="en-GB" i="1" dirty="0">
                <a:latin typeface="Times New Roman" panose="02020603050405020304" pitchFamily="18" charset="0"/>
                <a:cs typeface="Times New Roman" panose="02020603050405020304" pitchFamily="18" charset="0"/>
              </a:rPr>
              <a:t>(Richard Florida, 1995; Lee, Florida, &amp; Gates, 2010; </a:t>
            </a:r>
            <a:r>
              <a:rPr lang="en-GB" i="1" dirty="0" err="1">
                <a:latin typeface="Times New Roman" panose="02020603050405020304" pitchFamily="18" charset="0"/>
                <a:cs typeface="Times New Roman" panose="02020603050405020304" pitchFamily="18" charset="0"/>
              </a:rPr>
              <a:t>Sedlacek</a:t>
            </a:r>
            <a:r>
              <a:rPr lang="en-GB" i="1" dirty="0">
                <a:latin typeface="Times New Roman" panose="02020603050405020304" pitchFamily="18" charset="0"/>
                <a:cs typeface="Times New Roman" panose="02020603050405020304" pitchFamily="18" charset="0"/>
              </a:rPr>
              <a:t>, 2013) </a:t>
            </a:r>
          </a:p>
        </p:txBody>
      </p:sp>
      <p:pic>
        <p:nvPicPr>
          <p:cNvPr id="7" name="Picture 2">
            <a:hlinkClick r:id="rId2"/>
            <a:extLst>
              <a:ext uri="{FF2B5EF4-FFF2-40B4-BE49-F238E27FC236}">
                <a16:creationId xmlns:a16="http://schemas.microsoft.com/office/drawing/2014/main" id="{AA1F7414-0527-43E5-A6F8-0EBD57E953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08360" y="290927"/>
            <a:ext cx="752475" cy="752475"/>
          </a:xfrm>
          <a:prstGeom prst="rect">
            <a:avLst/>
          </a:prstGeom>
          <a:noFill/>
          <a:extLst>
            <a:ext uri="{909E8E84-426E-40DD-AFC4-6F175D3DCCD1}">
              <a14:hiddenFill xmlns:a14="http://schemas.microsoft.com/office/drawing/2010/main">
                <a:solidFill>
                  <a:srgbClr val="FFFFFF"/>
                </a:solidFill>
              </a14:hiddenFill>
            </a:ext>
          </a:extLst>
        </p:spPr>
      </p:pic>
      <p:sp>
        <p:nvSpPr>
          <p:cNvPr id="9" name="CasellaDiTesto 8">
            <a:extLst>
              <a:ext uri="{FF2B5EF4-FFF2-40B4-BE49-F238E27FC236}">
                <a16:creationId xmlns:a16="http://schemas.microsoft.com/office/drawing/2014/main" id="{ECC9AEBA-8FAB-409D-8D5A-6C0D1F44F810}"/>
              </a:ext>
            </a:extLst>
          </p:cNvPr>
          <p:cNvSpPr txBox="1"/>
          <p:nvPr/>
        </p:nvSpPr>
        <p:spPr>
          <a:xfrm>
            <a:off x="10594806" y="1043402"/>
            <a:ext cx="1379582" cy="4770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1"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A.I.S.Re</a:t>
            </a:r>
            <a:endParaRPr kumimoji="0" lang="en-US" altLang="en-US" sz="2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535404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A5F403D8-E0FC-4446-A929-3FE66E6AAAC4}"/>
              </a:ext>
            </a:extLst>
          </p:cNvPr>
          <p:cNvSpPr>
            <a:spLocks noGrp="1"/>
          </p:cNvSpPr>
          <p:nvPr>
            <p:ph type="title"/>
          </p:nvPr>
        </p:nvSpPr>
        <p:spPr/>
        <p:txBody>
          <a:bodyPr>
            <a:normAutofit/>
          </a:bodyPr>
          <a:lstStyle/>
          <a:p>
            <a:r>
              <a:rPr lang="en-GB" sz="3600" b="1" dirty="0">
                <a:latin typeface="Times New Roman" panose="02020603050405020304" pitchFamily="18" charset="0"/>
                <a:cs typeface="Times New Roman" panose="02020603050405020304" pitchFamily="18" charset="0"/>
              </a:rPr>
              <a:t>Research Questions and Hypothesis (1/2):</a:t>
            </a:r>
          </a:p>
        </p:txBody>
      </p:sp>
      <p:sp>
        <p:nvSpPr>
          <p:cNvPr id="5" name="CasellaDiTesto 4">
            <a:extLst>
              <a:ext uri="{FF2B5EF4-FFF2-40B4-BE49-F238E27FC236}">
                <a16:creationId xmlns:a16="http://schemas.microsoft.com/office/drawing/2014/main" id="{D6A434B9-71BE-4F6E-A962-57BDBFC0D7FD}"/>
              </a:ext>
            </a:extLst>
          </p:cNvPr>
          <p:cNvSpPr txBox="1"/>
          <p:nvPr/>
        </p:nvSpPr>
        <p:spPr>
          <a:xfrm>
            <a:off x="838200" y="2122448"/>
            <a:ext cx="10291664" cy="4262705"/>
          </a:xfrm>
          <a:prstGeom prst="rect">
            <a:avLst/>
          </a:prstGeom>
          <a:noFill/>
        </p:spPr>
        <p:txBody>
          <a:bodyPr wrap="square" rtlCol="0">
            <a:spAutoFit/>
          </a:bodyPr>
          <a:lstStyle/>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Besides, to understand the impact of human capital accumulation and knowledge spillover flow incoming, we evaluate the impact of students' mobility from other regions and other countries in the overall period in response to the following:</a:t>
            </a:r>
            <a:endParaRPr lang="nb-NO" sz="2000" dirty="0">
              <a:latin typeface="Times New Roman" panose="02020603050405020304" pitchFamily="18" charset="0"/>
              <a:cs typeface="Times New Roman" panose="02020603050405020304" pitchFamily="18" charset="0"/>
            </a:endParaRPr>
          </a:p>
          <a:p>
            <a:pPr marL="0" indent="0" algn="just">
              <a:buNone/>
            </a:pPr>
            <a:endParaRPr lang="nb-NO" sz="2500" dirty="0">
              <a:latin typeface="Times New Roman" panose="02020603050405020304" pitchFamily="18" charset="0"/>
              <a:cs typeface="Times New Roman" panose="02020603050405020304" pitchFamily="18" charset="0"/>
            </a:endParaRPr>
          </a:p>
          <a:p>
            <a:pPr marL="0" indent="0" algn="just">
              <a:buNone/>
            </a:pPr>
            <a:endParaRPr lang="nb-NO" sz="2800" dirty="0">
              <a:latin typeface="Times New Roman" panose="02020603050405020304" pitchFamily="18" charset="0"/>
              <a:cs typeface="Times New Roman" panose="02020603050405020304" pitchFamily="18" charset="0"/>
            </a:endParaRPr>
          </a:p>
          <a:p>
            <a:pPr algn="just"/>
            <a:r>
              <a:rPr lang="it-IT" sz="2800" b="1" i="1" dirty="0">
                <a:latin typeface="Times New Roman" panose="02020603050405020304" pitchFamily="18" charset="0"/>
                <a:cs typeface="Times New Roman" panose="02020603050405020304" pitchFamily="18" charset="0"/>
              </a:rPr>
              <a:t> </a:t>
            </a:r>
            <a:r>
              <a:rPr lang="en-GB" sz="2800" b="1" i="1" dirty="0">
                <a:latin typeface="Times New Roman" panose="02020603050405020304" pitchFamily="18" charset="0"/>
                <a:cs typeface="Times New Roman" panose="02020603050405020304" pitchFamily="18" charset="0"/>
              </a:rPr>
              <a:t>RQ: “How the natural disaster that occurs in the geographical area affect the attraction of national and international students to the area in the post-event period?”.</a:t>
            </a:r>
            <a:endParaRPr lang="nb-NO" sz="2000" dirty="0">
              <a:latin typeface="Times New Roman" panose="02020603050405020304" pitchFamily="18" charset="0"/>
              <a:cs typeface="Times New Roman" panose="02020603050405020304" pitchFamily="18" charset="0"/>
            </a:endParaRPr>
          </a:p>
          <a:p>
            <a:pPr marL="0" indent="0" algn="just">
              <a:buNone/>
            </a:pPr>
            <a:endParaRPr lang="it-IT" sz="2000" dirty="0">
              <a:latin typeface="Times New Roman" panose="02020603050405020304" pitchFamily="18" charset="0"/>
              <a:cs typeface="Times New Roman" panose="02020603050405020304" pitchFamily="18" charset="0"/>
            </a:endParaRPr>
          </a:p>
          <a:p>
            <a:endParaRPr lang="en-GB" dirty="0"/>
          </a:p>
        </p:txBody>
      </p:sp>
      <p:pic>
        <p:nvPicPr>
          <p:cNvPr id="7" name="Picture 2">
            <a:hlinkClick r:id="rId2"/>
            <a:extLst>
              <a:ext uri="{FF2B5EF4-FFF2-40B4-BE49-F238E27FC236}">
                <a16:creationId xmlns:a16="http://schemas.microsoft.com/office/drawing/2014/main" id="{AA1F7414-0527-43E5-A6F8-0EBD57E953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08360" y="290927"/>
            <a:ext cx="752475" cy="752475"/>
          </a:xfrm>
          <a:prstGeom prst="rect">
            <a:avLst/>
          </a:prstGeom>
          <a:noFill/>
          <a:extLst>
            <a:ext uri="{909E8E84-426E-40DD-AFC4-6F175D3DCCD1}">
              <a14:hiddenFill xmlns:a14="http://schemas.microsoft.com/office/drawing/2010/main">
                <a:solidFill>
                  <a:srgbClr val="FFFFFF"/>
                </a:solidFill>
              </a14:hiddenFill>
            </a:ext>
          </a:extLst>
        </p:spPr>
      </p:pic>
      <p:sp>
        <p:nvSpPr>
          <p:cNvPr id="9" name="CasellaDiTesto 8">
            <a:extLst>
              <a:ext uri="{FF2B5EF4-FFF2-40B4-BE49-F238E27FC236}">
                <a16:creationId xmlns:a16="http://schemas.microsoft.com/office/drawing/2014/main" id="{ECC9AEBA-8FAB-409D-8D5A-6C0D1F44F810}"/>
              </a:ext>
            </a:extLst>
          </p:cNvPr>
          <p:cNvSpPr txBox="1"/>
          <p:nvPr/>
        </p:nvSpPr>
        <p:spPr>
          <a:xfrm>
            <a:off x="10594806" y="1043402"/>
            <a:ext cx="1379582" cy="4770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1"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A.I.S.Re</a:t>
            </a:r>
            <a:endParaRPr kumimoji="0" lang="en-US" altLang="en-US" sz="2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94862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A5F403D8-E0FC-4446-A929-3FE66E6AAAC4}"/>
              </a:ext>
            </a:extLst>
          </p:cNvPr>
          <p:cNvSpPr>
            <a:spLocks noGrp="1"/>
          </p:cNvSpPr>
          <p:nvPr>
            <p:ph type="title"/>
          </p:nvPr>
        </p:nvSpPr>
        <p:spPr/>
        <p:txBody>
          <a:bodyPr>
            <a:normAutofit/>
          </a:bodyPr>
          <a:lstStyle/>
          <a:p>
            <a:r>
              <a:rPr lang="en-GB" sz="3600" b="1" dirty="0">
                <a:latin typeface="Times New Roman" panose="02020603050405020304" pitchFamily="18" charset="0"/>
                <a:cs typeface="Times New Roman" panose="02020603050405020304" pitchFamily="18" charset="0"/>
              </a:rPr>
              <a:t>Research Questions and Hypothesis (2/3):</a:t>
            </a:r>
          </a:p>
        </p:txBody>
      </p:sp>
      <p:sp>
        <p:nvSpPr>
          <p:cNvPr id="5" name="CasellaDiTesto 4">
            <a:extLst>
              <a:ext uri="{FF2B5EF4-FFF2-40B4-BE49-F238E27FC236}">
                <a16:creationId xmlns:a16="http://schemas.microsoft.com/office/drawing/2014/main" id="{D6A434B9-71BE-4F6E-A962-57BDBFC0D7FD}"/>
              </a:ext>
            </a:extLst>
          </p:cNvPr>
          <p:cNvSpPr txBox="1"/>
          <p:nvPr/>
        </p:nvSpPr>
        <p:spPr>
          <a:xfrm>
            <a:off x="838200" y="2122448"/>
            <a:ext cx="10291664" cy="4216539"/>
          </a:xfrm>
          <a:prstGeom prst="rect">
            <a:avLst/>
          </a:prstGeom>
          <a:noFill/>
        </p:spPr>
        <p:txBody>
          <a:bodyPr wrap="square" rtlCol="0">
            <a:spAutoFit/>
          </a:bodyPr>
          <a:lstStyle/>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We base our research on the city level due to the need to improve our understanding of the impact of disasters on human capital and the attraction of the cities post-disaster. Thus, we posit:</a:t>
            </a:r>
          </a:p>
          <a:p>
            <a:pPr marL="342900" indent="-342900" algn="just">
              <a:buFont typeface="Arial" panose="020B0604020202020204" pitchFamily="34" charset="0"/>
              <a:buChar char="•"/>
            </a:pPr>
            <a:endParaRPr lang="nb-NO" i="1" dirty="0">
              <a:latin typeface="Times New Roman" panose="02020603050405020304" pitchFamily="18" charset="0"/>
              <a:cs typeface="Times New Roman" panose="02020603050405020304" pitchFamily="18" charset="0"/>
            </a:endParaRPr>
          </a:p>
          <a:p>
            <a:pPr marL="0" indent="0" algn="just">
              <a:buNone/>
            </a:pPr>
            <a:endParaRPr lang="nb-NO" sz="2000" dirty="0">
              <a:latin typeface="Times New Roman" panose="02020603050405020304" pitchFamily="18" charset="0"/>
              <a:cs typeface="Times New Roman" panose="02020603050405020304" pitchFamily="18" charset="0"/>
            </a:endParaRPr>
          </a:p>
          <a:p>
            <a:pPr marL="0" indent="0" algn="just">
              <a:buNone/>
            </a:pPr>
            <a:endParaRPr lang="it-IT" sz="2000" dirty="0">
              <a:latin typeface="Times New Roman" panose="02020603050405020304" pitchFamily="18" charset="0"/>
              <a:cs typeface="Times New Roman" panose="02020603050405020304" pitchFamily="18" charset="0"/>
            </a:endParaRPr>
          </a:p>
          <a:p>
            <a:pPr algn="just"/>
            <a:r>
              <a:rPr lang="en-GB" sz="2400" dirty="0">
                <a:latin typeface="Times New Roman" panose="02020603050405020304" pitchFamily="18" charset="0"/>
                <a:cs typeface="Times New Roman" panose="02020603050405020304" pitchFamily="18" charset="0"/>
              </a:rPr>
              <a:t>HI </a:t>
            </a:r>
            <a:r>
              <a:rPr lang="en-GB" sz="2400" i="1" dirty="0">
                <a:latin typeface="Times New Roman" panose="02020603050405020304" pitchFamily="18" charset="0"/>
                <a:cs typeface="Times New Roman" panose="02020603050405020304" pitchFamily="18" charset="0"/>
              </a:rPr>
              <a:t>The natural disaster that occurs in the geographical area positively affects the attraction of national students to the city in the post-event period.</a:t>
            </a:r>
          </a:p>
          <a:p>
            <a:pPr marL="342900" indent="-342900" algn="just">
              <a:buFont typeface="Arial" panose="020B0604020202020204" pitchFamily="34" charset="0"/>
              <a:buChar char="•"/>
            </a:pPr>
            <a:endParaRPr lang="en-GB" sz="2400" dirty="0">
              <a:latin typeface="Times New Roman" panose="02020603050405020304" pitchFamily="18" charset="0"/>
              <a:cs typeface="Times New Roman" panose="02020603050405020304" pitchFamily="18" charset="0"/>
            </a:endParaRPr>
          </a:p>
          <a:p>
            <a:pPr algn="just"/>
            <a:r>
              <a:rPr lang="en-GB" sz="2400" dirty="0">
                <a:latin typeface="Times New Roman" panose="02020603050405020304" pitchFamily="18" charset="0"/>
                <a:cs typeface="Times New Roman" panose="02020603050405020304" pitchFamily="18" charset="0"/>
              </a:rPr>
              <a:t>HII </a:t>
            </a:r>
            <a:r>
              <a:rPr lang="en-GB" sz="2400" i="1" dirty="0">
                <a:latin typeface="Times New Roman" panose="02020603050405020304" pitchFamily="18" charset="0"/>
                <a:cs typeface="Times New Roman" panose="02020603050405020304" pitchFamily="18" charset="0"/>
              </a:rPr>
              <a:t>The natural disaster that occurs in the geographical area positively affects the attraction of international students to the city in the post-event period.</a:t>
            </a:r>
          </a:p>
          <a:p>
            <a:endParaRPr lang="en-GB" dirty="0"/>
          </a:p>
        </p:txBody>
      </p:sp>
      <p:pic>
        <p:nvPicPr>
          <p:cNvPr id="7" name="Picture 2">
            <a:hlinkClick r:id="rId2"/>
            <a:extLst>
              <a:ext uri="{FF2B5EF4-FFF2-40B4-BE49-F238E27FC236}">
                <a16:creationId xmlns:a16="http://schemas.microsoft.com/office/drawing/2014/main" id="{AA1F7414-0527-43E5-A6F8-0EBD57E953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08360" y="290927"/>
            <a:ext cx="752475" cy="752475"/>
          </a:xfrm>
          <a:prstGeom prst="rect">
            <a:avLst/>
          </a:prstGeom>
          <a:noFill/>
          <a:extLst>
            <a:ext uri="{909E8E84-426E-40DD-AFC4-6F175D3DCCD1}">
              <a14:hiddenFill xmlns:a14="http://schemas.microsoft.com/office/drawing/2010/main">
                <a:solidFill>
                  <a:srgbClr val="FFFFFF"/>
                </a:solidFill>
              </a14:hiddenFill>
            </a:ext>
          </a:extLst>
        </p:spPr>
      </p:pic>
      <p:sp>
        <p:nvSpPr>
          <p:cNvPr id="9" name="CasellaDiTesto 8">
            <a:extLst>
              <a:ext uri="{FF2B5EF4-FFF2-40B4-BE49-F238E27FC236}">
                <a16:creationId xmlns:a16="http://schemas.microsoft.com/office/drawing/2014/main" id="{ECC9AEBA-8FAB-409D-8D5A-6C0D1F44F810}"/>
              </a:ext>
            </a:extLst>
          </p:cNvPr>
          <p:cNvSpPr txBox="1"/>
          <p:nvPr/>
        </p:nvSpPr>
        <p:spPr>
          <a:xfrm>
            <a:off x="10594806" y="1043402"/>
            <a:ext cx="1379582" cy="4770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1"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A.I.S.Re</a:t>
            </a:r>
            <a:endParaRPr kumimoji="0" lang="en-US" altLang="en-US" sz="2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435098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A5F403D8-E0FC-4446-A929-3FE66E6AAAC4}"/>
              </a:ext>
            </a:extLst>
          </p:cNvPr>
          <p:cNvSpPr>
            <a:spLocks noGrp="1"/>
          </p:cNvSpPr>
          <p:nvPr>
            <p:ph type="title"/>
          </p:nvPr>
        </p:nvSpPr>
        <p:spPr/>
        <p:txBody>
          <a:bodyPr>
            <a:normAutofit/>
          </a:bodyPr>
          <a:lstStyle/>
          <a:p>
            <a:r>
              <a:rPr lang="en-GB" sz="3600" b="1" dirty="0">
                <a:latin typeface="Times New Roman" panose="02020603050405020304" pitchFamily="18" charset="0"/>
                <a:cs typeface="Times New Roman" panose="02020603050405020304" pitchFamily="18" charset="0"/>
              </a:rPr>
              <a:t>Research Questions and Hypothesis (3/3):</a:t>
            </a:r>
          </a:p>
        </p:txBody>
      </p:sp>
      <p:sp>
        <p:nvSpPr>
          <p:cNvPr id="5" name="CasellaDiTesto 4">
            <a:extLst>
              <a:ext uri="{FF2B5EF4-FFF2-40B4-BE49-F238E27FC236}">
                <a16:creationId xmlns:a16="http://schemas.microsoft.com/office/drawing/2014/main" id="{D6A434B9-71BE-4F6E-A962-57BDBFC0D7FD}"/>
              </a:ext>
            </a:extLst>
          </p:cNvPr>
          <p:cNvSpPr txBox="1"/>
          <p:nvPr/>
        </p:nvSpPr>
        <p:spPr>
          <a:xfrm>
            <a:off x="838200" y="2122448"/>
            <a:ext cx="10291664" cy="4308872"/>
          </a:xfrm>
          <a:prstGeom prst="rect">
            <a:avLst/>
          </a:prstGeom>
          <a:noFill/>
        </p:spPr>
        <p:txBody>
          <a:bodyPr wrap="square" rtlCol="0">
            <a:spAutoFit/>
          </a:bodyPr>
          <a:lstStyle/>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To understand the impact of human capital accumulation and knowledge spillover flow incoming, we evaluate the impact of students' mobility from other regions and other countries in the overall period in response to the following:</a:t>
            </a:r>
            <a:endParaRPr lang="nb-NO" i="1" dirty="0">
              <a:latin typeface="Times New Roman" panose="02020603050405020304" pitchFamily="18" charset="0"/>
              <a:cs typeface="Times New Roman" panose="02020603050405020304" pitchFamily="18" charset="0"/>
            </a:endParaRPr>
          </a:p>
          <a:p>
            <a:pPr marL="0" indent="0" algn="just">
              <a:buNone/>
            </a:pPr>
            <a:endParaRPr lang="nb-NO" sz="2000" dirty="0">
              <a:latin typeface="Times New Roman" panose="02020603050405020304" pitchFamily="18" charset="0"/>
              <a:cs typeface="Times New Roman" panose="02020603050405020304" pitchFamily="18" charset="0"/>
            </a:endParaRPr>
          </a:p>
          <a:p>
            <a:pPr marL="0" indent="0" algn="just">
              <a:buNone/>
            </a:pPr>
            <a:endParaRPr lang="it-IT" sz="2000" dirty="0">
              <a:latin typeface="Times New Roman" panose="02020603050405020304" pitchFamily="18" charset="0"/>
              <a:cs typeface="Times New Roman" panose="02020603050405020304" pitchFamily="18" charset="0"/>
            </a:endParaRPr>
          </a:p>
          <a:p>
            <a:pPr algn="just"/>
            <a:r>
              <a:rPr lang="en-GB" sz="2400" dirty="0">
                <a:latin typeface="Times New Roman" panose="02020603050405020304" pitchFamily="18" charset="0"/>
                <a:cs typeface="Times New Roman" panose="02020603050405020304" pitchFamily="18" charset="0"/>
              </a:rPr>
              <a:t>H III </a:t>
            </a:r>
            <a:r>
              <a:rPr lang="en-GB" sz="2400" i="1" dirty="0">
                <a:latin typeface="Times New Roman" panose="02020603050405020304" pitchFamily="18" charset="0"/>
                <a:cs typeface="Times New Roman" panose="02020603050405020304" pitchFamily="18" charset="0"/>
              </a:rPr>
              <a:t>The natural disaster that occurs in the geographical area positively impacts the national students' flow in the overall period pre and post event.</a:t>
            </a:r>
          </a:p>
          <a:p>
            <a:pPr algn="just"/>
            <a:endParaRPr lang="en-GB" sz="2400" dirty="0">
              <a:latin typeface="Times New Roman" panose="02020603050405020304" pitchFamily="18" charset="0"/>
              <a:cs typeface="Times New Roman" panose="02020603050405020304" pitchFamily="18" charset="0"/>
            </a:endParaRPr>
          </a:p>
          <a:p>
            <a:pPr algn="just"/>
            <a:r>
              <a:rPr lang="en-GB" sz="2400" dirty="0">
                <a:latin typeface="Times New Roman" panose="02020603050405020304" pitchFamily="18" charset="0"/>
                <a:cs typeface="Times New Roman" panose="02020603050405020304" pitchFamily="18" charset="0"/>
              </a:rPr>
              <a:t>H IV </a:t>
            </a:r>
            <a:r>
              <a:rPr lang="en-GB" sz="2400" i="1" dirty="0">
                <a:latin typeface="Times New Roman" panose="02020603050405020304" pitchFamily="18" charset="0"/>
                <a:cs typeface="Times New Roman" panose="02020603050405020304" pitchFamily="18" charset="0"/>
              </a:rPr>
              <a:t>The natural disaster that occurs in the geographical area positively impact the international students flow in the overall period pre and post event.</a:t>
            </a:r>
          </a:p>
          <a:p>
            <a:endParaRPr lang="en-GB" dirty="0"/>
          </a:p>
        </p:txBody>
      </p:sp>
      <p:pic>
        <p:nvPicPr>
          <p:cNvPr id="7" name="Picture 2">
            <a:hlinkClick r:id="rId2"/>
            <a:extLst>
              <a:ext uri="{FF2B5EF4-FFF2-40B4-BE49-F238E27FC236}">
                <a16:creationId xmlns:a16="http://schemas.microsoft.com/office/drawing/2014/main" id="{AA1F7414-0527-43E5-A6F8-0EBD57E953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08360" y="290927"/>
            <a:ext cx="752475" cy="752475"/>
          </a:xfrm>
          <a:prstGeom prst="rect">
            <a:avLst/>
          </a:prstGeom>
          <a:noFill/>
          <a:extLst>
            <a:ext uri="{909E8E84-426E-40DD-AFC4-6F175D3DCCD1}">
              <a14:hiddenFill xmlns:a14="http://schemas.microsoft.com/office/drawing/2010/main">
                <a:solidFill>
                  <a:srgbClr val="FFFFFF"/>
                </a:solidFill>
              </a14:hiddenFill>
            </a:ext>
          </a:extLst>
        </p:spPr>
      </p:pic>
      <p:sp>
        <p:nvSpPr>
          <p:cNvPr id="9" name="CasellaDiTesto 8">
            <a:extLst>
              <a:ext uri="{FF2B5EF4-FFF2-40B4-BE49-F238E27FC236}">
                <a16:creationId xmlns:a16="http://schemas.microsoft.com/office/drawing/2014/main" id="{ECC9AEBA-8FAB-409D-8D5A-6C0D1F44F810}"/>
              </a:ext>
            </a:extLst>
          </p:cNvPr>
          <p:cNvSpPr txBox="1"/>
          <p:nvPr/>
        </p:nvSpPr>
        <p:spPr>
          <a:xfrm>
            <a:off x="10594806" y="1043402"/>
            <a:ext cx="1379582" cy="4770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1"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A.I.S.Re</a:t>
            </a:r>
            <a:endParaRPr kumimoji="0" lang="en-US" altLang="en-US" sz="2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613023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A5F403D8-E0FC-4446-A929-3FE66E6AAAC4}"/>
              </a:ext>
            </a:extLst>
          </p:cNvPr>
          <p:cNvSpPr>
            <a:spLocks noGrp="1"/>
          </p:cNvSpPr>
          <p:nvPr>
            <p:ph type="title"/>
          </p:nvPr>
        </p:nvSpPr>
        <p:spPr/>
        <p:txBody>
          <a:bodyPr/>
          <a:lstStyle/>
          <a:p>
            <a:r>
              <a:rPr lang="en-GB" b="1" dirty="0">
                <a:latin typeface="Times New Roman" panose="02020603050405020304" pitchFamily="18" charset="0"/>
                <a:cs typeface="Times New Roman" panose="02020603050405020304" pitchFamily="18" charset="0"/>
              </a:rPr>
              <a:t>Variables:</a:t>
            </a:r>
          </a:p>
        </p:txBody>
      </p:sp>
      <p:sp>
        <p:nvSpPr>
          <p:cNvPr id="5" name="CasellaDiTesto 4">
            <a:extLst>
              <a:ext uri="{FF2B5EF4-FFF2-40B4-BE49-F238E27FC236}">
                <a16:creationId xmlns:a16="http://schemas.microsoft.com/office/drawing/2014/main" id="{D6A434B9-71BE-4F6E-A962-57BDBFC0D7FD}"/>
              </a:ext>
            </a:extLst>
          </p:cNvPr>
          <p:cNvSpPr txBox="1"/>
          <p:nvPr/>
        </p:nvSpPr>
        <p:spPr>
          <a:xfrm>
            <a:off x="838200" y="1950425"/>
            <a:ext cx="10291664" cy="4555093"/>
          </a:xfrm>
          <a:prstGeom prst="rect">
            <a:avLst/>
          </a:prstGeom>
          <a:noFill/>
        </p:spPr>
        <p:txBody>
          <a:bodyPr wrap="square" rtlCol="0">
            <a:spAutoFit/>
          </a:bodyPr>
          <a:lstStyle/>
          <a:p>
            <a:pPr marL="342900" indent="-342900" algn="just">
              <a:buFont typeface="Arial" panose="020B0604020202020204" pitchFamily="34" charset="0"/>
              <a:buChar char="•"/>
            </a:pPr>
            <a:r>
              <a:rPr lang="en-GB" sz="2400" b="1" dirty="0">
                <a:latin typeface="Times New Roman" panose="02020603050405020304" pitchFamily="18" charset="0"/>
                <a:cs typeface="Times New Roman" panose="02020603050405020304" pitchFamily="18" charset="0"/>
              </a:rPr>
              <a:t>Dependent Variable         </a:t>
            </a:r>
            <a:r>
              <a:rPr lang="en-GB" sz="2400" dirty="0">
                <a:latin typeface="Times New Roman" panose="02020603050405020304" pitchFamily="18" charset="0"/>
                <a:cs typeface="Times New Roman" panose="02020603050405020304" pitchFamily="18" charset="0"/>
              </a:rPr>
              <a:t>National Students and International students</a:t>
            </a:r>
          </a:p>
          <a:p>
            <a:pPr marL="342900" indent="-342900" algn="just">
              <a:buFont typeface="Arial" panose="020B0604020202020204" pitchFamily="34" charset="0"/>
              <a:buChar char="•"/>
            </a:pPr>
            <a:endParaRPr lang="en-GB" sz="2400" b="1"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GB" sz="2400" b="1" dirty="0">
                <a:latin typeface="Times New Roman" panose="02020603050405020304" pitchFamily="18" charset="0"/>
                <a:cs typeface="Times New Roman" panose="02020603050405020304" pitchFamily="18" charset="0"/>
              </a:rPr>
              <a:t>Independent Variables:   </a:t>
            </a:r>
            <a:r>
              <a:rPr lang="en-GB" sz="2400" dirty="0">
                <a:latin typeface="Times New Roman" panose="02020603050405020304" pitchFamily="18" charset="0"/>
                <a:cs typeface="Times New Roman" panose="02020603050405020304" pitchFamily="18" charset="0"/>
              </a:rPr>
              <a:t>Gross Domestic product (GDP)</a:t>
            </a:r>
          </a:p>
          <a:p>
            <a:pPr algn="just"/>
            <a:endParaRPr lang="nb-NO" i="1" dirty="0">
              <a:latin typeface="Times New Roman" panose="02020603050405020304" pitchFamily="18" charset="0"/>
              <a:cs typeface="Times New Roman" panose="02020603050405020304" pitchFamily="18" charset="0"/>
            </a:endParaRPr>
          </a:p>
          <a:p>
            <a:pPr algn="just"/>
            <a:r>
              <a:rPr lang="nb-NO" i="1" dirty="0">
                <a:latin typeface="Times New Roman" panose="02020603050405020304" pitchFamily="18" charset="0"/>
                <a:cs typeface="Times New Roman" panose="02020603050405020304" pitchFamily="18" charset="0"/>
              </a:rPr>
              <a:t> _______________________________________________________________________________________</a:t>
            </a:r>
          </a:p>
          <a:p>
            <a:pPr algn="just"/>
            <a:endParaRPr lang="nb-NO" sz="20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GB" sz="2400" b="1" dirty="0">
                <a:latin typeface="Times New Roman" panose="02020603050405020304" pitchFamily="18" charset="0"/>
                <a:cs typeface="Times New Roman" panose="02020603050405020304" pitchFamily="18" charset="0"/>
              </a:rPr>
              <a:t>Control Variables:</a:t>
            </a:r>
          </a:p>
          <a:p>
            <a:pPr marL="342900" indent="-342900" algn="just">
              <a:buFont typeface="Arial" panose="020B0604020202020204" pitchFamily="34" charset="0"/>
              <a:buChar char="•"/>
            </a:pPr>
            <a:endParaRPr lang="en-GB" sz="2400" b="1" dirty="0">
              <a:latin typeface="Times New Roman" panose="02020603050405020304" pitchFamily="18" charset="0"/>
              <a:cs typeface="Times New Roman" panose="02020603050405020304" pitchFamily="18" charset="0"/>
            </a:endParaRPr>
          </a:p>
          <a:p>
            <a:pPr algn="just"/>
            <a:r>
              <a:rPr lang="en-GB" sz="2400" b="1" dirty="0">
                <a:latin typeface="Times New Roman" panose="02020603050405020304" pitchFamily="18" charset="0"/>
                <a:cs typeface="Times New Roman" panose="02020603050405020304" pitchFamily="18" charset="0"/>
              </a:rPr>
              <a:t>   </a:t>
            </a:r>
            <a:r>
              <a:rPr lang="en-GB" sz="2400" u="sng" dirty="0" err="1">
                <a:latin typeface="Times New Roman" panose="02020603050405020304" pitchFamily="18" charset="0"/>
                <a:cs typeface="Times New Roman" panose="02020603050405020304" pitchFamily="18" charset="0"/>
              </a:rPr>
              <a:t>TotalStudents</a:t>
            </a:r>
            <a:r>
              <a:rPr lang="en-GB" sz="2400" u="sng" dirty="0">
                <a:latin typeface="Times New Roman" panose="02020603050405020304" pitchFamily="18" charset="0"/>
                <a:cs typeface="Times New Roman" panose="02020603050405020304" pitchFamily="18" charset="0"/>
              </a:rPr>
              <a:t> :</a:t>
            </a:r>
            <a:r>
              <a:rPr lang="en-GB" sz="2400" b="1" dirty="0">
                <a:latin typeface="Times New Roman" panose="02020603050405020304" pitchFamily="18" charset="0"/>
                <a:cs typeface="Times New Roman" panose="02020603050405020304" pitchFamily="18" charset="0"/>
              </a:rPr>
              <a:t>                    </a:t>
            </a:r>
            <a:r>
              <a:rPr lang="en-GB" sz="2400" dirty="0">
                <a:latin typeface="Times New Roman" panose="02020603050405020304" pitchFamily="18" charset="0"/>
                <a:cs typeface="Times New Roman" panose="02020603050405020304" pitchFamily="18" charset="0"/>
              </a:rPr>
              <a:t>Total students in the city</a:t>
            </a:r>
          </a:p>
          <a:p>
            <a:pPr algn="just"/>
            <a:r>
              <a:rPr lang="en-GB" sz="2400" b="1" dirty="0">
                <a:latin typeface="Times New Roman" panose="02020603050405020304" pitchFamily="18" charset="0"/>
                <a:cs typeface="Times New Roman" panose="02020603050405020304" pitchFamily="18" charset="0"/>
              </a:rPr>
              <a:t>   </a:t>
            </a:r>
            <a:r>
              <a:rPr lang="en-GB" sz="2400" u="sng" dirty="0">
                <a:latin typeface="Times New Roman" panose="02020603050405020304" pitchFamily="18" charset="0"/>
                <a:cs typeface="Times New Roman" panose="02020603050405020304" pitchFamily="18" charset="0"/>
              </a:rPr>
              <a:t>R&amp;D Total:</a:t>
            </a:r>
            <a:r>
              <a:rPr lang="en-GB" sz="2400" b="1" dirty="0">
                <a:latin typeface="Times New Roman" panose="02020603050405020304" pitchFamily="18" charset="0"/>
                <a:cs typeface="Times New Roman" panose="02020603050405020304" pitchFamily="18" charset="0"/>
              </a:rPr>
              <a:t>                         </a:t>
            </a:r>
            <a:r>
              <a:rPr lang="en-GB" sz="2400" dirty="0">
                <a:latin typeface="Times New Roman" panose="02020603050405020304" pitchFamily="18" charset="0"/>
                <a:cs typeface="Times New Roman" panose="02020603050405020304" pitchFamily="18" charset="0"/>
              </a:rPr>
              <a:t>R&amp;D expenditure city</a:t>
            </a:r>
          </a:p>
          <a:p>
            <a:pPr algn="just"/>
            <a:r>
              <a:rPr lang="en-GB" sz="2400" b="1" dirty="0">
                <a:latin typeface="Times New Roman" panose="02020603050405020304" pitchFamily="18" charset="0"/>
                <a:cs typeface="Times New Roman" panose="02020603050405020304" pitchFamily="18" charset="0"/>
              </a:rPr>
              <a:t>   </a:t>
            </a:r>
            <a:r>
              <a:rPr lang="en-GB" sz="2400" u="sng" dirty="0">
                <a:latin typeface="Times New Roman" panose="02020603050405020304" pitchFamily="18" charset="0"/>
                <a:cs typeface="Times New Roman" panose="02020603050405020304" pitchFamily="18" charset="0"/>
              </a:rPr>
              <a:t>University R&amp;D:</a:t>
            </a:r>
            <a:r>
              <a:rPr lang="en-GB" sz="2400" b="1" dirty="0">
                <a:latin typeface="Times New Roman" panose="02020603050405020304" pitchFamily="18" charset="0"/>
                <a:cs typeface="Times New Roman" panose="02020603050405020304" pitchFamily="18" charset="0"/>
              </a:rPr>
              <a:t>                </a:t>
            </a:r>
            <a:r>
              <a:rPr lang="en-GB" sz="2400" dirty="0">
                <a:latin typeface="Times New Roman" panose="02020603050405020304" pitchFamily="18" charset="0"/>
                <a:cs typeface="Times New Roman" panose="02020603050405020304" pitchFamily="18" charset="0"/>
              </a:rPr>
              <a:t>R&amp;D expenditure  university</a:t>
            </a:r>
          </a:p>
          <a:p>
            <a:pPr algn="just"/>
            <a:r>
              <a:rPr lang="en-GB" sz="2400" b="1" dirty="0">
                <a:latin typeface="Times New Roman" panose="02020603050405020304" pitchFamily="18" charset="0"/>
                <a:cs typeface="Times New Roman" panose="02020603050405020304" pitchFamily="18" charset="0"/>
              </a:rPr>
              <a:t>   </a:t>
            </a:r>
            <a:r>
              <a:rPr lang="en-GB" sz="2400" u="sng" dirty="0">
                <a:latin typeface="Times New Roman" panose="02020603050405020304" pitchFamily="18" charset="0"/>
                <a:cs typeface="Times New Roman" panose="02020603050405020304" pitchFamily="18" charset="0"/>
              </a:rPr>
              <a:t>Resident Students:</a:t>
            </a:r>
            <a:r>
              <a:rPr lang="en-GB" sz="2400" dirty="0">
                <a:latin typeface="Times New Roman" panose="02020603050405020304" pitchFamily="18" charset="0"/>
                <a:cs typeface="Times New Roman" panose="02020603050405020304" pitchFamily="18" charset="0"/>
              </a:rPr>
              <a:t>              University in the city of residence</a:t>
            </a:r>
          </a:p>
          <a:p>
            <a:endParaRPr lang="en-GB" dirty="0"/>
          </a:p>
        </p:txBody>
      </p:sp>
      <p:pic>
        <p:nvPicPr>
          <p:cNvPr id="7" name="Picture 2">
            <a:hlinkClick r:id="rId2"/>
            <a:extLst>
              <a:ext uri="{FF2B5EF4-FFF2-40B4-BE49-F238E27FC236}">
                <a16:creationId xmlns:a16="http://schemas.microsoft.com/office/drawing/2014/main" id="{AA1F7414-0527-43E5-A6F8-0EBD57E953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08360" y="290927"/>
            <a:ext cx="752475" cy="752475"/>
          </a:xfrm>
          <a:prstGeom prst="rect">
            <a:avLst/>
          </a:prstGeom>
          <a:noFill/>
          <a:extLst>
            <a:ext uri="{909E8E84-426E-40DD-AFC4-6F175D3DCCD1}">
              <a14:hiddenFill xmlns:a14="http://schemas.microsoft.com/office/drawing/2010/main">
                <a:solidFill>
                  <a:srgbClr val="FFFFFF"/>
                </a:solidFill>
              </a14:hiddenFill>
            </a:ext>
          </a:extLst>
        </p:spPr>
      </p:pic>
      <p:sp>
        <p:nvSpPr>
          <p:cNvPr id="9" name="CasellaDiTesto 8">
            <a:extLst>
              <a:ext uri="{FF2B5EF4-FFF2-40B4-BE49-F238E27FC236}">
                <a16:creationId xmlns:a16="http://schemas.microsoft.com/office/drawing/2014/main" id="{ECC9AEBA-8FAB-409D-8D5A-6C0D1F44F810}"/>
              </a:ext>
            </a:extLst>
          </p:cNvPr>
          <p:cNvSpPr txBox="1"/>
          <p:nvPr/>
        </p:nvSpPr>
        <p:spPr>
          <a:xfrm>
            <a:off x="10594806" y="1043402"/>
            <a:ext cx="1379582" cy="4770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1"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A.I.S.Re</a:t>
            </a:r>
            <a:endParaRPr kumimoji="0" lang="en-US" altLang="en-US" sz="2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00805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6A401B-CCCD-45B1-8024-08FBB1F490BD}"/>
              </a:ext>
            </a:extLst>
          </p:cNvPr>
          <p:cNvSpPr>
            <a:spLocks noGrp="1"/>
          </p:cNvSpPr>
          <p:nvPr>
            <p:ph type="title"/>
          </p:nvPr>
        </p:nvSpPr>
        <p:spPr/>
        <p:txBody>
          <a:bodyPr/>
          <a:lstStyle/>
          <a:p>
            <a:r>
              <a:rPr lang="en-GB" b="1" dirty="0">
                <a:latin typeface="Times New Roman" panose="02020603050405020304" pitchFamily="18" charset="0"/>
                <a:cs typeface="Times New Roman" panose="02020603050405020304" pitchFamily="18" charset="0"/>
              </a:rPr>
              <a:t>Operationalization of the variables</a:t>
            </a:r>
          </a:p>
        </p:txBody>
      </p:sp>
      <p:sp>
        <p:nvSpPr>
          <p:cNvPr id="4" name="CasellaDiTesto 3">
            <a:extLst>
              <a:ext uri="{FF2B5EF4-FFF2-40B4-BE49-F238E27FC236}">
                <a16:creationId xmlns:a16="http://schemas.microsoft.com/office/drawing/2014/main" id="{FCCDF162-CE60-4210-B2BD-9D19EFEED4A1}"/>
              </a:ext>
            </a:extLst>
          </p:cNvPr>
          <p:cNvSpPr txBox="1"/>
          <p:nvPr/>
        </p:nvSpPr>
        <p:spPr>
          <a:xfrm>
            <a:off x="838200" y="2122448"/>
            <a:ext cx="10291664" cy="3631763"/>
          </a:xfrm>
          <a:prstGeom prst="rect">
            <a:avLst/>
          </a:prstGeom>
          <a:noFill/>
        </p:spPr>
        <p:txBody>
          <a:bodyPr wrap="square" rtlCol="0">
            <a:spAutoFit/>
          </a:bodyPr>
          <a:lstStyle/>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This study is conducted using the ordinary least-squares method (OLS) to verify the research framework and hypotheses using panel (i.e., longitudinal) data aggregated to the city-year, and city-level.</a:t>
            </a:r>
          </a:p>
          <a:p>
            <a:pPr marL="342900" indent="-342900" algn="just">
              <a:buFont typeface="Arial" panose="020B0604020202020204" pitchFamily="34" charset="0"/>
              <a:buChar char="•"/>
            </a:pPr>
            <a:endParaRPr lang="en-GB" sz="2400" i="1"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The hypothesis testing was conducted using a panel data regression analysis model which aims to predict the extent of the strength of the effects of both independent variables on the dependent variable before and after the event in order to understand the impact of the event on the cities’ development.</a:t>
            </a:r>
            <a:endParaRPr lang="nb-NO" i="1" dirty="0">
              <a:latin typeface="Times New Roman" panose="02020603050405020304" pitchFamily="18" charset="0"/>
              <a:cs typeface="Times New Roman" panose="02020603050405020304" pitchFamily="18" charset="0"/>
            </a:endParaRPr>
          </a:p>
          <a:p>
            <a:pPr marL="0" indent="0" algn="just">
              <a:buNone/>
            </a:pPr>
            <a:endParaRPr lang="nb-NO" sz="2000" dirty="0">
              <a:latin typeface="Times New Roman" panose="02020603050405020304" pitchFamily="18" charset="0"/>
              <a:cs typeface="Times New Roman" panose="02020603050405020304" pitchFamily="18" charset="0"/>
            </a:endParaRPr>
          </a:p>
          <a:p>
            <a:pPr algn="just"/>
            <a:r>
              <a:rPr lang="en-GB" i="1" dirty="0">
                <a:latin typeface="Times New Roman" panose="02020603050405020304" pitchFamily="18" charset="0"/>
                <a:cs typeface="Times New Roman" panose="02020603050405020304" pitchFamily="18" charset="0"/>
              </a:rPr>
              <a:t>(Allison, 1994).</a:t>
            </a:r>
            <a:endParaRPr lang="nb-NO" i="1" dirty="0">
              <a:latin typeface="Times New Roman" panose="02020603050405020304" pitchFamily="18" charset="0"/>
              <a:cs typeface="Times New Roman" panose="02020603050405020304" pitchFamily="18" charset="0"/>
            </a:endParaRPr>
          </a:p>
        </p:txBody>
      </p:sp>
      <p:pic>
        <p:nvPicPr>
          <p:cNvPr id="6" name="Picture 2">
            <a:hlinkClick r:id="rId2"/>
            <a:extLst>
              <a:ext uri="{FF2B5EF4-FFF2-40B4-BE49-F238E27FC236}">
                <a16:creationId xmlns:a16="http://schemas.microsoft.com/office/drawing/2014/main" id="{6EF34BCC-4C03-4CBA-A45B-B6C2FA67CF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08360" y="290927"/>
            <a:ext cx="752475" cy="752475"/>
          </a:xfrm>
          <a:prstGeom prst="rect">
            <a:avLst/>
          </a:prstGeom>
          <a:noFill/>
          <a:extLst>
            <a:ext uri="{909E8E84-426E-40DD-AFC4-6F175D3DCCD1}">
              <a14:hiddenFill xmlns:a14="http://schemas.microsoft.com/office/drawing/2010/main">
                <a:solidFill>
                  <a:srgbClr val="FFFFFF"/>
                </a:solidFill>
              </a14:hiddenFill>
            </a:ext>
          </a:extLst>
        </p:spPr>
      </p:pic>
      <p:sp>
        <p:nvSpPr>
          <p:cNvPr id="8" name="CasellaDiTesto 7">
            <a:extLst>
              <a:ext uri="{FF2B5EF4-FFF2-40B4-BE49-F238E27FC236}">
                <a16:creationId xmlns:a16="http://schemas.microsoft.com/office/drawing/2014/main" id="{803FC039-8CA0-4B02-9041-A4E44D8B0F50}"/>
              </a:ext>
            </a:extLst>
          </p:cNvPr>
          <p:cNvSpPr txBox="1"/>
          <p:nvPr/>
        </p:nvSpPr>
        <p:spPr>
          <a:xfrm>
            <a:off x="10594806" y="1043402"/>
            <a:ext cx="1379582" cy="4770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1"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A.I.S.Re</a:t>
            </a:r>
            <a:endParaRPr kumimoji="0" lang="en-US" altLang="en-US" sz="2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979846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A5F403D8-E0FC-4446-A929-3FE66E6AAAC4}"/>
              </a:ext>
            </a:extLst>
          </p:cNvPr>
          <p:cNvSpPr>
            <a:spLocks noGrp="1"/>
          </p:cNvSpPr>
          <p:nvPr>
            <p:ph type="title"/>
          </p:nvPr>
        </p:nvSpPr>
        <p:spPr/>
        <p:txBody>
          <a:bodyPr/>
          <a:lstStyle/>
          <a:p>
            <a:r>
              <a:rPr lang="en-GB" b="1" dirty="0">
                <a:latin typeface="Times New Roman" panose="02020603050405020304" pitchFamily="18" charset="0"/>
                <a:cs typeface="Times New Roman" panose="02020603050405020304" pitchFamily="18" charset="0"/>
              </a:rPr>
              <a:t>Preliminary Results (1/2)</a:t>
            </a:r>
          </a:p>
        </p:txBody>
      </p:sp>
      <p:pic>
        <p:nvPicPr>
          <p:cNvPr id="7" name="Picture 2">
            <a:hlinkClick r:id="rId2"/>
            <a:extLst>
              <a:ext uri="{FF2B5EF4-FFF2-40B4-BE49-F238E27FC236}">
                <a16:creationId xmlns:a16="http://schemas.microsoft.com/office/drawing/2014/main" id="{AA1F7414-0527-43E5-A6F8-0EBD57E953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08360" y="290927"/>
            <a:ext cx="752475" cy="752475"/>
          </a:xfrm>
          <a:prstGeom prst="rect">
            <a:avLst/>
          </a:prstGeom>
          <a:noFill/>
          <a:extLst>
            <a:ext uri="{909E8E84-426E-40DD-AFC4-6F175D3DCCD1}">
              <a14:hiddenFill xmlns:a14="http://schemas.microsoft.com/office/drawing/2010/main">
                <a:solidFill>
                  <a:srgbClr val="FFFFFF"/>
                </a:solidFill>
              </a14:hiddenFill>
            </a:ext>
          </a:extLst>
        </p:spPr>
      </p:pic>
      <p:sp>
        <p:nvSpPr>
          <p:cNvPr id="9" name="CasellaDiTesto 8">
            <a:extLst>
              <a:ext uri="{FF2B5EF4-FFF2-40B4-BE49-F238E27FC236}">
                <a16:creationId xmlns:a16="http://schemas.microsoft.com/office/drawing/2014/main" id="{ECC9AEBA-8FAB-409D-8D5A-6C0D1F44F810}"/>
              </a:ext>
            </a:extLst>
          </p:cNvPr>
          <p:cNvSpPr txBox="1"/>
          <p:nvPr/>
        </p:nvSpPr>
        <p:spPr>
          <a:xfrm>
            <a:off x="10594806" y="1043402"/>
            <a:ext cx="1379582" cy="4770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1"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A.I.S.Re</a:t>
            </a:r>
            <a:endParaRPr kumimoji="0" lang="en-US" altLang="en-US" sz="2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pic>
        <p:nvPicPr>
          <p:cNvPr id="5" name="Immagine 4" descr="Immagine che contiene screenshot&#10;&#10;Descrizione generata automaticamente">
            <a:extLst>
              <a:ext uri="{FF2B5EF4-FFF2-40B4-BE49-F238E27FC236}">
                <a16:creationId xmlns:a16="http://schemas.microsoft.com/office/drawing/2014/main" id="{43C0CC2B-721D-432A-819A-6E9765513DAE}"/>
              </a:ext>
            </a:extLst>
          </p:cNvPr>
          <p:cNvPicPr>
            <a:picLocks noChangeAspect="1"/>
          </p:cNvPicPr>
          <p:nvPr/>
        </p:nvPicPr>
        <p:blipFill>
          <a:blip r:embed="rId4"/>
          <a:stretch>
            <a:fillRect/>
          </a:stretch>
        </p:blipFill>
        <p:spPr>
          <a:xfrm>
            <a:off x="931987" y="1520456"/>
            <a:ext cx="9780663" cy="4973893"/>
          </a:xfrm>
          <a:prstGeom prst="rect">
            <a:avLst/>
          </a:prstGeom>
        </p:spPr>
      </p:pic>
    </p:spTree>
    <p:extLst>
      <p:ext uri="{BB962C8B-B14F-4D97-AF65-F5344CB8AC3E}">
        <p14:creationId xmlns:p14="http://schemas.microsoft.com/office/powerpoint/2010/main" val="239393177"/>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fa6e671f1cd7e4d96ff9652be322dd5e">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4e2496f70b101db0b8013f30a071bbf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435A0B9-5F49-415F-9BEE-591FDACE98D1}">
  <ds:schemaRefs>
    <ds:schemaRef ds:uri="http://schemas.microsoft.com/sharepoint/v3/contenttype/forms"/>
  </ds:schemaRefs>
</ds:datastoreItem>
</file>

<file path=customXml/itemProps2.xml><?xml version="1.0" encoding="utf-8"?>
<ds:datastoreItem xmlns:ds="http://schemas.openxmlformats.org/officeDocument/2006/customXml" ds:itemID="{ADC43B05-D266-4257-98DE-FF9D8CEDAE76}">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D76AEDE5-E9AF-4E9F-97C3-19B848D35AB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123</TotalTime>
  <Words>1009</Words>
  <Application>Microsoft Office PowerPoint</Application>
  <PresentationFormat>Widescreen</PresentationFormat>
  <Paragraphs>98</Paragraphs>
  <Slides>14</Slides>
  <Notes>2</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14</vt:i4>
      </vt:variant>
    </vt:vector>
  </HeadingPairs>
  <TitlesOfParts>
    <vt:vector size="21" baseType="lpstr">
      <vt:lpstr>Arial</vt:lpstr>
      <vt:lpstr>Calibri</vt:lpstr>
      <vt:lpstr>Calibri Light</vt:lpstr>
      <vt:lpstr>Helvetica Light</vt:lpstr>
      <vt:lpstr>Times New Roman</vt:lpstr>
      <vt:lpstr>Wingdings 2</vt:lpstr>
      <vt:lpstr>Tema di Office</vt:lpstr>
      <vt:lpstr>Filippo Marchesani, Francesca Masciarelli</vt:lpstr>
      <vt:lpstr>Theoretical Framework (1/2)</vt:lpstr>
      <vt:lpstr>Theoretical Framework (2/2)</vt:lpstr>
      <vt:lpstr>Research Questions and Hypothesis (1/2):</vt:lpstr>
      <vt:lpstr>Research Questions and Hypothesis (2/3):</vt:lpstr>
      <vt:lpstr>Research Questions and Hypothesis (3/3):</vt:lpstr>
      <vt:lpstr>Variables:</vt:lpstr>
      <vt:lpstr>Operationalization of the variables</vt:lpstr>
      <vt:lpstr>Preliminary Results (1/2)</vt:lpstr>
      <vt:lpstr>Preliminary Results (2/2)</vt:lpstr>
      <vt:lpstr>Discussion and Conclusion</vt:lpstr>
      <vt:lpstr>Practical implications</vt:lpstr>
      <vt:lpstr>Research Limits</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Knowledge spillover and city interconnection: The relationship between students’ mobility and high-tech firms in Italian cities di vendita</dc:title>
  <dc:creator>Filippo Marchesani</dc:creator>
  <cp:lastModifiedBy>Filippo Marchesani</cp:lastModifiedBy>
  <cp:revision>17</cp:revision>
  <dcterms:created xsi:type="dcterms:W3CDTF">2020-08-22T13:07:10Z</dcterms:created>
  <dcterms:modified xsi:type="dcterms:W3CDTF">2020-08-27T12:18:30Z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