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6" r:id="rId1"/>
  </p:sldMasterIdLst>
  <p:notesMasterIdLst>
    <p:notesMasterId r:id="rId3"/>
  </p:notesMasterIdLst>
  <p:sldIdLst>
    <p:sldId id="256" r:id="rId2"/>
  </p:sldIdLst>
  <p:sldSz cx="32404050" cy="43205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8">
          <p15:clr>
            <a:srgbClr val="A4A3A4"/>
          </p15:clr>
        </p15:guide>
        <p15:guide id="2" pos="102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63D"/>
    <a:srgbClr val="0033CC"/>
    <a:srgbClr val="00FF00"/>
    <a:srgbClr val="FFFFFF"/>
    <a:srgbClr val="FFFF66"/>
    <a:srgbClr val="C4884C"/>
    <a:srgbClr val="996633"/>
    <a:srgbClr val="FF6600"/>
    <a:srgbClr val="00003A"/>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02" autoAdjust="0"/>
    <p:restoredTop sz="94249" autoAdjust="0"/>
  </p:normalViewPr>
  <p:slideViewPr>
    <p:cSldViewPr>
      <p:cViewPr>
        <p:scale>
          <a:sx n="30" d="100"/>
          <a:sy n="30" d="100"/>
        </p:scale>
        <p:origin x="24" y="-3864"/>
      </p:cViewPr>
      <p:guideLst>
        <p:guide orient="horz" pos="13608"/>
        <p:guide pos="1020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F43BFF9-6AE4-402F-BC04-6A5BF12EA68B}" type="datetimeFigureOut">
              <a:rPr lang="it-IT"/>
              <a:pPr>
                <a:defRPr/>
              </a:pPr>
              <a:t>15/07/2020</a:t>
            </a:fld>
            <a:endParaRPr lang="it-IT"/>
          </a:p>
        </p:txBody>
      </p:sp>
      <p:sp>
        <p:nvSpPr>
          <p:cNvPr id="4" name="Segnaposto immagine diapositiva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9C52AF9-0A10-4B22-B47D-0D6229EB7666}" type="slidenum">
              <a:rPr lang="it-IT"/>
              <a:pPr>
                <a:defRPr/>
              </a:pPr>
              <a:t>‹N›</a:t>
            </a:fld>
            <a:endParaRPr lang="it-IT"/>
          </a:p>
        </p:txBody>
      </p:sp>
    </p:spTree>
    <p:extLst>
      <p:ext uri="{BB962C8B-B14F-4D97-AF65-F5344CB8AC3E}">
        <p14:creationId xmlns:p14="http://schemas.microsoft.com/office/powerpoint/2010/main" val="15518315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0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dirty="0"/>
          </a:p>
        </p:txBody>
      </p:sp>
      <p:sp>
        <p:nvSpPr>
          <p:cNvPr id="410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DA3672-BCA7-44A4-87E7-8FD0557D682C}"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6" name="Group 15"/>
          <p:cNvGrpSpPr/>
          <p:nvPr/>
        </p:nvGrpSpPr>
        <p:grpSpPr>
          <a:xfrm>
            <a:off x="15361920" y="7370565"/>
            <a:ext cx="17062572" cy="31460953"/>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1890238" y="3360423"/>
            <a:ext cx="21810764" cy="19682466"/>
          </a:xfrm>
        </p:spPr>
        <p:txBody>
          <a:bodyPr anchor="b">
            <a:normAutofit/>
          </a:bodyPr>
          <a:lstStyle>
            <a:lvl1pPr algn="l">
              <a:defRPr sz="15593">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890236" y="24216368"/>
            <a:ext cx="17556623" cy="12054836"/>
          </a:xfrm>
        </p:spPr>
        <p:txBody>
          <a:bodyPr anchor="t">
            <a:normAutofit/>
          </a:bodyPr>
          <a:lstStyle>
            <a:lvl1pPr marL="0" indent="0" algn="l">
              <a:buNone/>
              <a:defRPr sz="7088">
                <a:solidFill>
                  <a:schemeClr val="bg2">
                    <a:lumMod val="75000"/>
                  </a:schemeClr>
                </a:solidFill>
              </a:defRPr>
            </a:lvl1pPr>
            <a:lvl2pPr marL="1620225" indent="0" algn="ctr">
              <a:buNone/>
              <a:defRPr>
                <a:solidFill>
                  <a:schemeClr val="tx1">
                    <a:tint val="75000"/>
                  </a:schemeClr>
                </a:solidFill>
              </a:defRPr>
            </a:lvl2pPr>
            <a:lvl3pPr marL="3240451" indent="0" algn="ctr">
              <a:buNone/>
              <a:defRPr>
                <a:solidFill>
                  <a:schemeClr val="tx1">
                    <a:tint val="75000"/>
                  </a:schemeClr>
                </a:solidFill>
              </a:defRPr>
            </a:lvl3pPr>
            <a:lvl4pPr marL="4860676" indent="0" algn="ctr">
              <a:buNone/>
              <a:defRPr>
                <a:solidFill>
                  <a:schemeClr val="tx1">
                    <a:tint val="75000"/>
                  </a:schemeClr>
                </a:solidFill>
              </a:defRPr>
            </a:lvl4pPr>
            <a:lvl5pPr marL="6480901" indent="0" algn="ctr">
              <a:buNone/>
              <a:defRPr>
                <a:solidFill>
                  <a:schemeClr val="tx1">
                    <a:tint val="75000"/>
                  </a:schemeClr>
                </a:solidFill>
              </a:defRPr>
            </a:lvl5pPr>
            <a:lvl6pPr marL="8101127" indent="0" algn="ctr">
              <a:buNone/>
              <a:defRPr>
                <a:solidFill>
                  <a:schemeClr val="tx1">
                    <a:tint val="75000"/>
                  </a:schemeClr>
                </a:solidFill>
              </a:defRPr>
            </a:lvl6pPr>
            <a:lvl7pPr marL="9721352" indent="0" algn="ctr">
              <a:buNone/>
              <a:defRPr>
                <a:solidFill>
                  <a:schemeClr val="tx1">
                    <a:tint val="75000"/>
                  </a:schemeClr>
                </a:solidFill>
              </a:defRPr>
            </a:lvl7pPr>
            <a:lvl8pPr marL="11341578" indent="0" algn="ctr">
              <a:buNone/>
              <a:defRPr>
                <a:solidFill>
                  <a:schemeClr val="tx1">
                    <a:tint val="75000"/>
                  </a:schemeClr>
                </a:solidFill>
              </a:defRPr>
            </a:lvl8pPr>
            <a:lvl9pPr marL="12961803"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pPr>
              <a:defRPr/>
            </a:pPr>
            <a:fld id="{C5F66255-3D1A-4F08-A43E-FCFE529E4A1D}"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2842755E-3CF5-4B24-B87A-6EB86174C705}" type="slidenum">
              <a:rPr lang="it-IT" smtClean="0"/>
              <a:pPr>
                <a:defRPr/>
              </a:pPr>
              <a:t>‹N›</a:t>
            </a:fld>
            <a:endParaRPr lang="it-IT"/>
          </a:p>
        </p:txBody>
      </p:sp>
    </p:spTree>
    <p:extLst>
      <p:ext uri="{BB962C8B-B14F-4D97-AF65-F5344CB8AC3E}">
        <p14:creationId xmlns:p14="http://schemas.microsoft.com/office/powerpoint/2010/main" val="287458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890238" y="28323540"/>
            <a:ext cx="23228810" cy="9601200"/>
          </a:xfrm>
        </p:spPr>
        <p:txBody>
          <a:bodyPr/>
          <a:lstStyle/>
          <a:p>
            <a:r>
              <a:rPr lang="it-IT"/>
              <a:t>Fare clic per modificare lo stile del titolo dello schema</a:t>
            </a:r>
            <a:endParaRPr lang="en-US" dirty="0"/>
          </a:p>
        </p:txBody>
      </p:sp>
      <p:sp>
        <p:nvSpPr>
          <p:cNvPr id="6" name="Picture Placeholder 2"/>
          <p:cNvSpPr>
            <a:spLocks noGrp="1" noChangeAspect="1"/>
          </p:cNvSpPr>
          <p:nvPr>
            <p:ph type="pic" idx="13"/>
          </p:nvPr>
        </p:nvSpPr>
        <p:spPr>
          <a:xfrm>
            <a:off x="1890236" y="3360420"/>
            <a:ext cx="28623578" cy="1968246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5670"/>
            </a:lvl1pPr>
            <a:lvl2pPr marL="1620225" indent="0">
              <a:buNone/>
              <a:defRPr sz="5670"/>
            </a:lvl2pPr>
            <a:lvl3pPr marL="3240451" indent="0">
              <a:buNone/>
              <a:defRPr sz="5670"/>
            </a:lvl3pPr>
            <a:lvl4pPr marL="4860676" indent="0">
              <a:buNone/>
              <a:defRPr sz="5670"/>
            </a:lvl4pPr>
            <a:lvl5pPr marL="6480901" indent="0">
              <a:buNone/>
              <a:defRPr sz="5670"/>
            </a:lvl5pPr>
            <a:lvl6pPr marL="8101127" indent="0">
              <a:buNone/>
              <a:defRPr sz="5670"/>
            </a:lvl6pPr>
            <a:lvl7pPr marL="9721352" indent="0">
              <a:buNone/>
              <a:defRPr sz="5670"/>
            </a:lvl7pPr>
            <a:lvl8pPr marL="11341578" indent="0">
              <a:buNone/>
              <a:defRPr sz="5670"/>
            </a:lvl8pPr>
            <a:lvl9pPr marL="12961803" indent="0">
              <a:buNone/>
              <a:defRPr sz="5670"/>
            </a:lvl9pPr>
          </a:lstStyle>
          <a:p>
            <a:r>
              <a:rPr lang="it-IT"/>
              <a:t>Fare clic sull'icona per inserire un'immagine</a:t>
            </a:r>
            <a:endParaRPr lang="en-US" dirty="0"/>
          </a:p>
        </p:txBody>
      </p:sp>
      <p:sp>
        <p:nvSpPr>
          <p:cNvPr id="9" name="Text Placeholder 9"/>
          <p:cNvSpPr>
            <a:spLocks noGrp="1"/>
          </p:cNvSpPr>
          <p:nvPr>
            <p:ph type="body" sz="quarter" idx="14"/>
          </p:nvPr>
        </p:nvSpPr>
        <p:spPr>
          <a:xfrm>
            <a:off x="2700345" y="24216362"/>
            <a:ext cx="25803220" cy="2880360"/>
          </a:xfrm>
        </p:spPr>
        <p:txBody>
          <a:bodyPr anchor="t">
            <a:normAutofit/>
          </a:bodyPr>
          <a:lstStyle>
            <a:lvl1pPr marL="0" indent="0">
              <a:buFontTx/>
              <a:buNone/>
              <a:defRPr sz="5670"/>
            </a:lvl1pPr>
            <a:lvl2pPr marL="1620225" indent="0">
              <a:buFontTx/>
              <a:buNone/>
              <a:defRPr/>
            </a:lvl2pPr>
            <a:lvl3pPr marL="3240451" indent="0">
              <a:buFontTx/>
              <a:buNone/>
              <a:defRPr/>
            </a:lvl3pPr>
            <a:lvl4pPr marL="4860676" indent="0">
              <a:buFontTx/>
              <a:buNone/>
              <a:defRPr/>
            </a:lvl4pPr>
            <a:lvl5pPr marL="6480901" indent="0">
              <a:buFontTx/>
              <a:buNone/>
              <a:defRPr/>
            </a:lvl5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4" name="Footer Placeholder 3"/>
          <p:cNvSpPr>
            <a:spLocks noGrp="1"/>
          </p:cNvSpPr>
          <p:nvPr>
            <p:ph type="ftr" sz="quarter" idx="11"/>
          </p:nvPr>
        </p:nvSpPr>
        <p:spPr/>
        <p:txBody>
          <a:bodyPr/>
          <a:lstStyle/>
          <a:p>
            <a:pPr>
              <a:defRPr/>
            </a:pPr>
            <a:endParaRPr lang="it-IT"/>
          </a:p>
        </p:txBody>
      </p:sp>
      <p:sp>
        <p:nvSpPr>
          <p:cNvPr id="5" name="Slide Number Placeholder 4"/>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13889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890236" y="3360420"/>
            <a:ext cx="28623578" cy="18242280"/>
          </a:xfrm>
        </p:spPr>
        <p:txBody>
          <a:bodyPr anchor="ctr">
            <a:normAutofit/>
          </a:bodyPr>
          <a:lstStyle>
            <a:lvl1pPr algn="l">
              <a:defRPr sz="9923"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890236" y="25923240"/>
            <a:ext cx="22621712" cy="12001500"/>
          </a:xfrm>
        </p:spPr>
        <p:txBody>
          <a:bodyPr anchor="ctr">
            <a:normAutofit/>
          </a:bodyPr>
          <a:lstStyle>
            <a:lvl1pPr marL="0" indent="0" algn="l">
              <a:buNone/>
              <a:defRPr sz="6379">
                <a:solidFill>
                  <a:schemeClr val="bg2">
                    <a:lumMod val="75000"/>
                  </a:schemeClr>
                </a:solidFill>
              </a:defRPr>
            </a:lvl1pPr>
            <a:lvl2pPr marL="1620225" indent="0">
              <a:buNone/>
              <a:defRPr sz="6379">
                <a:solidFill>
                  <a:schemeClr val="tx1">
                    <a:tint val="75000"/>
                  </a:schemeClr>
                </a:solidFill>
              </a:defRPr>
            </a:lvl2pPr>
            <a:lvl3pPr marL="3240451" indent="0">
              <a:buNone/>
              <a:defRPr sz="5670">
                <a:solidFill>
                  <a:schemeClr val="tx1">
                    <a:tint val="75000"/>
                  </a:schemeClr>
                </a:solidFill>
              </a:defRPr>
            </a:lvl3pPr>
            <a:lvl4pPr marL="4860676" indent="0">
              <a:buNone/>
              <a:defRPr sz="4961">
                <a:solidFill>
                  <a:schemeClr val="tx1">
                    <a:tint val="75000"/>
                  </a:schemeClr>
                </a:solidFill>
              </a:defRPr>
            </a:lvl4pPr>
            <a:lvl5pPr marL="6480901" indent="0">
              <a:buNone/>
              <a:defRPr sz="4961">
                <a:solidFill>
                  <a:schemeClr val="tx1">
                    <a:tint val="75000"/>
                  </a:schemeClr>
                </a:solidFill>
              </a:defRPr>
            </a:lvl5pPr>
            <a:lvl6pPr marL="8101127" indent="0">
              <a:buNone/>
              <a:defRPr sz="4961">
                <a:solidFill>
                  <a:schemeClr val="tx1">
                    <a:tint val="75000"/>
                  </a:schemeClr>
                </a:solidFill>
              </a:defRPr>
            </a:lvl6pPr>
            <a:lvl7pPr marL="9721352" indent="0">
              <a:buNone/>
              <a:defRPr sz="4961">
                <a:solidFill>
                  <a:schemeClr val="tx1">
                    <a:tint val="75000"/>
                  </a:schemeClr>
                </a:solidFill>
              </a:defRPr>
            </a:lvl7pPr>
            <a:lvl8pPr marL="11341578" indent="0">
              <a:buNone/>
              <a:defRPr sz="4961">
                <a:solidFill>
                  <a:schemeClr val="tx1">
                    <a:tint val="75000"/>
                  </a:schemeClr>
                </a:solidFill>
              </a:defRPr>
            </a:lvl8pPr>
            <a:lvl9pPr marL="12961803" indent="0">
              <a:buNone/>
              <a:defRPr sz="4961">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3458856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34455" y="3360420"/>
            <a:ext cx="24309370" cy="18242280"/>
          </a:xfrm>
        </p:spPr>
        <p:txBody>
          <a:bodyPr anchor="ctr">
            <a:normAutofit/>
          </a:bodyPr>
          <a:lstStyle>
            <a:lvl1pPr algn="l">
              <a:defRPr sz="9923"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3780474" y="21602700"/>
            <a:ext cx="22688742" cy="3040380"/>
          </a:xfrm>
        </p:spPr>
        <p:txBody>
          <a:bodyPr anchor="ctr"/>
          <a:lstStyle>
            <a:lvl1pPr marL="0" indent="0">
              <a:buFontTx/>
              <a:buNone/>
              <a:defRPr/>
            </a:lvl1pPr>
            <a:lvl2pPr marL="1620225" indent="0">
              <a:buFontTx/>
              <a:buNone/>
              <a:defRPr/>
            </a:lvl2pPr>
            <a:lvl3pPr marL="3240451" indent="0">
              <a:buFontTx/>
              <a:buNone/>
              <a:defRPr/>
            </a:lvl3pPr>
            <a:lvl4pPr marL="4860676" indent="0">
              <a:buFontTx/>
              <a:buNone/>
              <a:defRPr/>
            </a:lvl4pPr>
            <a:lvl5pPr marL="6480901"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1890238" y="27096741"/>
            <a:ext cx="22617492" cy="10827999"/>
          </a:xfrm>
        </p:spPr>
        <p:txBody>
          <a:bodyPr anchor="ctr">
            <a:normAutofit/>
          </a:bodyPr>
          <a:lstStyle>
            <a:lvl1pPr marL="0" indent="0" algn="l">
              <a:buNone/>
              <a:defRPr sz="7088">
                <a:solidFill>
                  <a:schemeClr val="bg2">
                    <a:lumMod val="75000"/>
                  </a:schemeClr>
                </a:solidFill>
              </a:defRPr>
            </a:lvl1pPr>
            <a:lvl2pPr marL="1620225" indent="0">
              <a:buNone/>
              <a:defRPr sz="6379">
                <a:solidFill>
                  <a:schemeClr val="tx1">
                    <a:tint val="75000"/>
                  </a:schemeClr>
                </a:solidFill>
              </a:defRPr>
            </a:lvl2pPr>
            <a:lvl3pPr marL="3240451" indent="0">
              <a:buNone/>
              <a:defRPr sz="5670">
                <a:solidFill>
                  <a:schemeClr val="tx1">
                    <a:tint val="75000"/>
                  </a:schemeClr>
                </a:solidFill>
              </a:defRPr>
            </a:lvl3pPr>
            <a:lvl4pPr marL="4860676" indent="0">
              <a:buNone/>
              <a:defRPr sz="4961">
                <a:solidFill>
                  <a:schemeClr val="tx1">
                    <a:tint val="75000"/>
                  </a:schemeClr>
                </a:solidFill>
              </a:defRPr>
            </a:lvl4pPr>
            <a:lvl5pPr marL="6480901" indent="0">
              <a:buNone/>
              <a:defRPr sz="4961">
                <a:solidFill>
                  <a:schemeClr val="tx1">
                    <a:tint val="75000"/>
                  </a:schemeClr>
                </a:solidFill>
              </a:defRPr>
            </a:lvl5pPr>
            <a:lvl6pPr marL="8101127" indent="0">
              <a:buNone/>
              <a:defRPr sz="4961">
                <a:solidFill>
                  <a:schemeClr val="tx1">
                    <a:tint val="75000"/>
                  </a:schemeClr>
                </a:solidFill>
              </a:defRPr>
            </a:lvl6pPr>
            <a:lvl7pPr marL="9721352" indent="0">
              <a:buNone/>
              <a:defRPr sz="4961">
                <a:solidFill>
                  <a:schemeClr val="tx1">
                    <a:tint val="75000"/>
                  </a:schemeClr>
                </a:solidFill>
              </a:defRPr>
            </a:lvl7pPr>
            <a:lvl8pPr marL="11341578" indent="0">
              <a:buNone/>
              <a:defRPr sz="4961">
                <a:solidFill>
                  <a:schemeClr val="tx1">
                    <a:tint val="75000"/>
                  </a:schemeClr>
                </a:solidFill>
              </a:defRPr>
            </a:lvl8pPr>
            <a:lvl9pPr marL="12961803" indent="0">
              <a:buNone/>
              <a:defRPr sz="4961">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
        <p:nvSpPr>
          <p:cNvPr id="14" name="TextBox 13"/>
          <p:cNvSpPr txBox="1"/>
          <p:nvPr/>
        </p:nvSpPr>
        <p:spPr>
          <a:xfrm>
            <a:off x="810103" y="4476931"/>
            <a:ext cx="1620624" cy="3684089"/>
          </a:xfrm>
          <a:prstGeom prst="rect">
            <a:avLst/>
          </a:prstGeom>
        </p:spPr>
        <p:txBody>
          <a:bodyPr vert="horz" lIns="324041" tIns="162020" rIns="324041" bIns="162020" rtlCol="0" anchor="ctr">
            <a:noAutofit/>
          </a:bodyPr>
          <a:lstStyle/>
          <a:p>
            <a:pPr lvl="0"/>
            <a:r>
              <a:rPr lang="en-US" sz="28350" dirty="0">
                <a:solidFill>
                  <a:schemeClr val="tx1"/>
                </a:solidFill>
                <a:effectLst/>
              </a:rPr>
              <a:t>“</a:t>
            </a:r>
          </a:p>
        </p:txBody>
      </p:sp>
      <p:sp>
        <p:nvSpPr>
          <p:cNvPr id="15" name="TextBox 14"/>
          <p:cNvSpPr txBox="1"/>
          <p:nvPr/>
        </p:nvSpPr>
        <p:spPr>
          <a:xfrm>
            <a:off x="27273411" y="17442186"/>
            <a:ext cx="1620624" cy="3684089"/>
          </a:xfrm>
          <a:prstGeom prst="rect">
            <a:avLst/>
          </a:prstGeom>
        </p:spPr>
        <p:txBody>
          <a:bodyPr vert="horz" lIns="324041" tIns="162020" rIns="324041" bIns="162020" rtlCol="0" anchor="ctr">
            <a:noAutofit/>
          </a:bodyPr>
          <a:lstStyle/>
          <a:p>
            <a:pPr lvl="0" algn="r"/>
            <a:r>
              <a:rPr lang="en-US" sz="28350" dirty="0">
                <a:solidFill>
                  <a:schemeClr val="tx1"/>
                </a:solidFill>
                <a:effectLst/>
              </a:rPr>
              <a:t>”</a:t>
            </a:r>
          </a:p>
        </p:txBody>
      </p:sp>
    </p:spTree>
    <p:extLst>
      <p:ext uri="{BB962C8B-B14F-4D97-AF65-F5344CB8AC3E}">
        <p14:creationId xmlns:p14="http://schemas.microsoft.com/office/powerpoint/2010/main" val="719216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890238" y="21602700"/>
            <a:ext cx="22617492" cy="10693620"/>
          </a:xfrm>
        </p:spPr>
        <p:txBody>
          <a:bodyPr anchor="b">
            <a:normAutofit/>
          </a:bodyPr>
          <a:lstStyle>
            <a:lvl1pPr algn="l">
              <a:defRPr sz="9923"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890236" y="32337777"/>
            <a:ext cx="22621712" cy="5586960"/>
          </a:xfrm>
        </p:spPr>
        <p:txBody>
          <a:bodyPr anchor="t">
            <a:normAutofit/>
          </a:bodyPr>
          <a:lstStyle>
            <a:lvl1pPr marL="0" indent="0" algn="l">
              <a:buNone/>
              <a:defRPr sz="6379">
                <a:solidFill>
                  <a:schemeClr val="bg2">
                    <a:lumMod val="75000"/>
                  </a:schemeClr>
                </a:solidFill>
              </a:defRPr>
            </a:lvl1pPr>
            <a:lvl2pPr marL="1620225" indent="0">
              <a:buNone/>
              <a:defRPr sz="6379">
                <a:solidFill>
                  <a:schemeClr val="tx1">
                    <a:tint val="75000"/>
                  </a:schemeClr>
                </a:solidFill>
              </a:defRPr>
            </a:lvl2pPr>
            <a:lvl3pPr marL="3240451" indent="0">
              <a:buNone/>
              <a:defRPr sz="5670">
                <a:solidFill>
                  <a:schemeClr val="tx1">
                    <a:tint val="75000"/>
                  </a:schemeClr>
                </a:solidFill>
              </a:defRPr>
            </a:lvl3pPr>
            <a:lvl4pPr marL="4860676" indent="0">
              <a:buNone/>
              <a:defRPr sz="4961">
                <a:solidFill>
                  <a:schemeClr val="tx1">
                    <a:tint val="75000"/>
                  </a:schemeClr>
                </a:solidFill>
              </a:defRPr>
            </a:lvl4pPr>
            <a:lvl5pPr marL="6480901" indent="0">
              <a:buNone/>
              <a:defRPr sz="4961">
                <a:solidFill>
                  <a:schemeClr val="tx1">
                    <a:tint val="75000"/>
                  </a:schemeClr>
                </a:solidFill>
              </a:defRPr>
            </a:lvl5pPr>
            <a:lvl6pPr marL="8101127" indent="0">
              <a:buNone/>
              <a:defRPr sz="4961">
                <a:solidFill>
                  <a:schemeClr val="tx1">
                    <a:tint val="75000"/>
                  </a:schemeClr>
                </a:solidFill>
              </a:defRPr>
            </a:lvl6pPr>
            <a:lvl7pPr marL="9721352" indent="0">
              <a:buNone/>
              <a:defRPr sz="4961">
                <a:solidFill>
                  <a:schemeClr val="tx1">
                    <a:tint val="75000"/>
                  </a:schemeClr>
                </a:solidFill>
              </a:defRPr>
            </a:lvl7pPr>
            <a:lvl8pPr marL="11341578" indent="0">
              <a:buNone/>
              <a:defRPr sz="4961">
                <a:solidFill>
                  <a:schemeClr val="tx1">
                    <a:tint val="75000"/>
                  </a:schemeClr>
                </a:solidFill>
              </a:defRPr>
            </a:lvl8pPr>
            <a:lvl9pPr marL="12961803" indent="0">
              <a:buNone/>
              <a:defRPr sz="4961">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4224651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3034456" y="3360420"/>
            <a:ext cx="24309367" cy="18242280"/>
          </a:xfrm>
        </p:spPr>
        <p:txBody>
          <a:bodyPr anchor="ctr">
            <a:normAutofit/>
          </a:bodyPr>
          <a:lstStyle>
            <a:lvl1pPr algn="l">
              <a:defRPr sz="9923"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890238" y="24483060"/>
            <a:ext cx="22617492" cy="6614156"/>
          </a:xfrm>
        </p:spPr>
        <p:txBody>
          <a:bodyPr vert="horz" lIns="91440" tIns="45720" rIns="91440" bIns="45720" rtlCol="0" anchor="b">
            <a:normAutofit/>
          </a:bodyPr>
          <a:lstStyle>
            <a:lvl1pPr>
              <a:buNone/>
              <a:defRPr lang="en-US" sz="7088"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1890236" y="31203900"/>
            <a:ext cx="22617488" cy="6720840"/>
          </a:xfrm>
        </p:spPr>
        <p:txBody>
          <a:bodyPr anchor="t">
            <a:normAutofit/>
          </a:bodyPr>
          <a:lstStyle>
            <a:lvl1pPr marL="0" indent="0" algn="l">
              <a:buNone/>
              <a:defRPr sz="6379">
                <a:solidFill>
                  <a:schemeClr val="bg2">
                    <a:lumMod val="75000"/>
                  </a:schemeClr>
                </a:solidFill>
              </a:defRPr>
            </a:lvl1pPr>
            <a:lvl2pPr marL="1620225" indent="0">
              <a:buNone/>
              <a:defRPr sz="6379">
                <a:solidFill>
                  <a:schemeClr val="tx1">
                    <a:tint val="75000"/>
                  </a:schemeClr>
                </a:solidFill>
              </a:defRPr>
            </a:lvl2pPr>
            <a:lvl3pPr marL="3240451" indent="0">
              <a:buNone/>
              <a:defRPr sz="5670">
                <a:solidFill>
                  <a:schemeClr val="tx1">
                    <a:tint val="75000"/>
                  </a:schemeClr>
                </a:solidFill>
              </a:defRPr>
            </a:lvl3pPr>
            <a:lvl4pPr marL="4860676" indent="0">
              <a:buNone/>
              <a:defRPr sz="4961">
                <a:solidFill>
                  <a:schemeClr val="tx1">
                    <a:tint val="75000"/>
                  </a:schemeClr>
                </a:solidFill>
              </a:defRPr>
            </a:lvl4pPr>
            <a:lvl5pPr marL="6480901" indent="0">
              <a:buNone/>
              <a:defRPr sz="4961">
                <a:solidFill>
                  <a:schemeClr val="tx1">
                    <a:tint val="75000"/>
                  </a:schemeClr>
                </a:solidFill>
              </a:defRPr>
            </a:lvl5pPr>
            <a:lvl6pPr marL="8101127" indent="0">
              <a:buNone/>
              <a:defRPr sz="4961">
                <a:solidFill>
                  <a:schemeClr val="tx1">
                    <a:tint val="75000"/>
                  </a:schemeClr>
                </a:solidFill>
              </a:defRPr>
            </a:lvl6pPr>
            <a:lvl7pPr marL="9721352" indent="0">
              <a:buNone/>
              <a:defRPr sz="4961">
                <a:solidFill>
                  <a:schemeClr val="tx1">
                    <a:tint val="75000"/>
                  </a:schemeClr>
                </a:solidFill>
              </a:defRPr>
            </a:lvl7pPr>
            <a:lvl8pPr marL="11341578" indent="0">
              <a:buNone/>
              <a:defRPr sz="4961">
                <a:solidFill>
                  <a:schemeClr val="tx1">
                    <a:tint val="75000"/>
                  </a:schemeClr>
                </a:solidFill>
              </a:defRPr>
            </a:lvl8pPr>
            <a:lvl9pPr marL="12961803" indent="0">
              <a:buNone/>
              <a:defRPr sz="4961">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
        <p:nvSpPr>
          <p:cNvPr id="14" name="TextBox 13"/>
          <p:cNvSpPr txBox="1"/>
          <p:nvPr/>
        </p:nvSpPr>
        <p:spPr>
          <a:xfrm>
            <a:off x="810103" y="4476931"/>
            <a:ext cx="1620624" cy="3684089"/>
          </a:xfrm>
          <a:prstGeom prst="rect">
            <a:avLst/>
          </a:prstGeom>
        </p:spPr>
        <p:txBody>
          <a:bodyPr vert="horz" lIns="324041" tIns="162020" rIns="324041" bIns="162020" rtlCol="0" anchor="ctr">
            <a:noAutofit/>
          </a:bodyPr>
          <a:lstStyle/>
          <a:p>
            <a:pPr lvl="0"/>
            <a:r>
              <a:rPr lang="en-US" sz="28350" dirty="0">
                <a:solidFill>
                  <a:schemeClr val="tx1"/>
                </a:solidFill>
                <a:effectLst/>
              </a:rPr>
              <a:t>“</a:t>
            </a:r>
          </a:p>
        </p:txBody>
      </p:sp>
      <p:sp>
        <p:nvSpPr>
          <p:cNvPr id="15" name="TextBox 14"/>
          <p:cNvSpPr txBox="1"/>
          <p:nvPr/>
        </p:nvSpPr>
        <p:spPr>
          <a:xfrm>
            <a:off x="27273411" y="17442186"/>
            <a:ext cx="1620624" cy="3684089"/>
          </a:xfrm>
          <a:prstGeom prst="rect">
            <a:avLst/>
          </a:prstGeom>
        </p:spPr>
        <p:txBody>
          <a:bodyPr vert="horz" lIns="324041" tIns="162020" rIns="324041" bIns="162020" rtlCol="0" anchor="ctr">
            <a:noAutofit/>
          </a:bodyPr>
          <a:lstStyle/>
          <a:p>
            <a:pPr lvl="0" algn="r"/>
            <a:r>
              <a:rPr lang="en-US" sz="28350" dirty="0">
                <a:solidFill>
                  <a:schemeClr val="tx1"/>
                </a:solidFill>
                <a:effectLst/>
              </a:rPr>
              <a:t>”</a:t>
            </a:r>
          </a:p>
        </p:txBody>
      </p:sp>
    </p:spTree>
    <p:extLst>
      <p:ext uri="{BB962C8B-B14F-4D97-AF65-F5344CB8AC3E}">
        <p14:creationId xmlns:p14="http://schemas.microsoft.com/office/powerpoint/2010/main" val="3014862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890236" y="3360420"/>
            <a:ext cx="26669051" cy="18242280"/>
          </a:xfrm>
        </p:spPr>
        <p:txBody>
          <a:bodyPr vert="horz" lIns="91440" tIns="45720" rIns="91440" bIns="45720" rtlCol="0" anchor="ctr">
            <a:normAutofit/>
          </a:bodyPr>
          <a:lstStyle>
            <a:lvl1pPr>
              <a:defRPr lang="en-US" sz="9923" b="0" dirty="0"/>
            </a:lvl1pPr>
          </a:lstStyle>
          <a:p>
            <a:pPr marL="0" lvl="0"/>
            <a:r>
              <a:rPr lang="it-IT"/>
              <a:t>Fare clic per modificare lo stile del titolo dello schema</a:t>
            </a:r>
            <a:endParaRPr lang="en-US" dirty="0"/>
          </a:p>
        </p:txBody>
      </p:sp>
      <p:sp>
        <p:nvSpPr>
          <p:cNvPr id="10" name="Text Placeholder 9"/>
          <p:cNvSpPr>
            <a:spLocks noGrp="1"/>
          </p:cNvSpPr>
          <p:nvPr>
            <p:ph type="body" sz="quarter" idx="13"/>
          </p:nvPr>
        </p:nvSpPr>
        <p:spPr>
          <a:xfrm>
            <a:off x="1890238" y="24749764"/>
            <a:ext cx="22617492" cy="5280660"/>
          </a:xfrm>
        </p:spPr>
        <p:txBody>
          <a:bodyPr vert="horz" lIns="91440" tIns="45720" rIns="91440" bIns="45720" rtlCol="0" anchor="b">
            <a:normAutofit/>
          </a:bodyPr>
          <a:lstStyle>
            <a:lvl1pPr>
              <a:buNone/>
              <a:defRPr lang="en-US" sz="7088"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1890236" y="30030433"/>
            <a:ext cx="22617488" cy="7894310"/>
          </a:xfrm>
        </p:spPr>
        <p:txBody>
          <a:bodyPr anchor="t">
            <a:normAutofit/>
          </a:bodyPr>
          <a:lstStyle>
            <a:lvl1pPr marL="0" indent="0" algn="l">
              <a:buNone/>
              <a:defRPr sz="6379">
                <a:solidFill>
                  <a:schemeClr val="bg2">
                    <a:lumMod val="75000"/>
                  </a:schemeClr>
                </a:solidFill>
              </a:defRPr>
            </a:lvl1pPr>
            <a:lvl2pPr marL="1620225" indent="0">
              <a:buNone/>
              <a:defRPr sz="6379">
                <a:solidFill>
                  <a:schemeClr val="tx1">
                    <a:tint val="75000"/>
                  </a:schemeClr>
                </a:solidFill>
              </a:defRPr>
            </a:lvl2pPr>
            <a:lvl3pPr marL="3240451" indent="0">
              <a:buNone/>
              <a:defRPr sz="5670">
                <a:solidFill>
                  <a:schemeClr val="tx1">
                    <a:tint val="75000"/>
                  </a:schemeClr>
                </a:solidFill>
              </a:defRPr>
            </a:lvl3pPr>
            <a:lvl4pPr marL="4860676" indent="0">
              <a:buNone/>
              <a:defRPr sz="4961">
                <a:solidFill>
                  <a:schemeClr val="tx1">
                    <a:tint val="75000"/>
                  </a:schemeClr>
                </a:solidFill>
              </a:defRPr>
            </a:lvl4pPr>
            <a:lvl5pPr marL="6480901" indent="0">
              <a:buNone/>
              <a:defRPr sz="4961">
                <a:solidFill>
                  <a:schemeClr val="tx1">
                    <a:tint val="75000"/>
                  </a:schemeClr>
                </a:solidFill>
              </a:defRPr>
            </a:lvl5pPr>
            <a:lvl6pPr marL="8101127" indent="0">
              <a:buNone/>
              <a:defRPr sz="4961">
                <a:solidFill>
                  <a:schemeClr val="tx1">
                    <a:tint val="75000"/>
                  </a:schemeClr>
                </a:solidFill>
              </a:defRPr>
            </a:lvl6pPr>
            <a:lvl7pPr marL="9721352" indent="0">
              <a:buNone/>
              <a:defRPr sz="4961">
                <a:solidFill>
                  <a:schemeClr val="tx1">
                    <a:tint val="75000"/>
                  </a:schemeClr>
                </a:solidFill>
              </a:defRPr>
            </a:lvl7pPr>
            <a:lvl8pPr marL="11341578" indent="0">
              <a:buNone/>
              <a:defRPr sz="4961">
                <a:solidFill>
                  <a:schemeClr val="tx1">
                    <a:tint val="75000"/>
                  </a:schemeClr>
                </a:solidFill>
              </a:defRPr>
            </a:lvl8pPr>
            <a:lvl9pPr marL="12961803" indent="0">
              <a:buNone/>
              <a:defRPr sz="4961">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2094329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a:xfrm>
            <a:off x="1890238" y="28323540"/>
            <a:ext cx="23228810" cy="9601200"/>
          </a:xfrm>
        </p:spPr>
        <p:txBody>
          <a:bodyPr>
            <a:normAutofit/>
          </a:bodyPr>
          <a:lstStyle>
            <a:lvl1pPr algn="l">
              <a:defRPr sz="9923"/>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890238" y="3360426"/>
            <a:ext cx="23228810" cy="23736321"/>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pPr>
              <a:defRPr/>
            </a:pPr>
            <a:fld id="{6B13931C-E496-454A-999C-BFC0588F13EA}"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34CA2F88-9282-4D1B-85F6-C19A7A5EE081}" type="slidenum">
              <a:rPr lang="it-IT" smtClean="0"/>
              <a:pPr>
                <a:defRPr/>
              </a:pPr>
              <a:t>‹N›</a:t>
            </a:fld>
            <a:endParaRPr lang="it-IT"/>
          </a:p>
        </p:txBody>
      </p:sp>
    </p:spTree>
    <p:extLst>
      <p:ext uri="{BB962C8B-B14F-4D97-AF65-F5344CB8AC3E}">
        <p14:creationId xmlns:p14="http://schemas.microsoft.com/office/powerpoint/2010/main" val="16147684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269702" y="3360420"/>
            <a:ext cx="7244112" cy="27843480"/>
          </a:xfrm>
        </p:spPr>
        <p:txBody>
          <a:bodyPr vert="eaVert">
            <a:normAutofit/>
          </a:bodyPr>
          <a:lstStyle>
            <a:lvl1pPr>
              <a:defRPr sz="9923"/>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890236" y="3360420"/>
            <a:ext cx="20730980" cy="3456432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pPr>
              <a:defRPr/>
            </a:pPr>
            <a:fld id="{FB7E5339-C829-42E8-9164-534B3EBA4E6F}"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55935114-C9A3-40AA-8BCC-F5DA9DE0BE06}" type="slidenum">
              <a:rPr lang="it-IT" smtClean="0"/>
              <a:pPr>
                <a:defRPr/>
              </a:pPr>
              <a:t>‹N›</a:t>
            </a:fld>
            <a:endParaRPr lang="it-IT"/>
          </a:p>
        </p:txBody>
      </p:sp>
    </p:spTree>
    <p:extLst>
      <p:ext uri="{BB962C8B-B14F-4D97-AF65-F5344CB8AC3E}">
        <p14:creationId xmlns:p14="http://schemas.microsoft.com/office/powerpoint/2010/main" val="3432806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1890238" y="28323540"/>
            <a:ext cx="23228810" cy="960120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1890238" y="3360420"/>
            <a:ext cx="23228810" cy="23736321"/>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pPr>
              <a:defRPr/>
            </a:pPr>
            <a:fld id="{B50E42A0-A066-4B9C-B8B5-5BEE2046489F}"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95DBDB73-FD38-4321-A53A-C334BB92643A}" type="slidenum">
              <a:rPr lang="it-IT" smtClean="0"/>
              <a:pPr>
                <a:defRPr/>
              </a:pPr>
              <a:t>‹N›</a:t>
            </a:fld>
            <a:endParaRPr lang="it-IT"/>
          </a:p>
        </p:txBody>
      </p:sp>
    </p:spTree>
    <p:extLst>
      <p:ext uri="{BB962C8B-B14F-4D97-AF65-F5344CB8AC3E}">
        <p14:creationId xmlns:p14="http://schemas.microsoft.com/office/powerpoint/2010/main" val="514467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890236" y="12481557"/>
            <a:ext cx="22688746" cy="14615162"/>
          </a:xfrm>
        </p:spPr>
        <p:txBody>
          <a:bodyPr anchor="b">
            <a:normAutofit/>
          </a:bodyPr>
          <a:lstStyle>
            <a:lvl1pPr algn="l">
              <a:defRPr sz="1134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890238" y="28270201"/>
            <a:ext cx="22688742" cy="9654542"/>
          </a:xfrm>
        </p:spPr>
        <p:txBody>
          <a:bodyPr anchor="t">
            <a:normAutofit/>
          </a:bodyPr>
          <a:lstStyle>
            <a:lvl1pPr marL="0" indent="0" algn="l">
              <a:buNone/>
              <a:defRPr sz="6379">
                <a:solidFill>
                  <a:schemeClr val="bg2">
                    <a:lumMod val="75000"/>
                  </a:schemeClr>
                </a:solidFill>
              </a:defRPr>
            </a:lvl1pPr>
            <a:lvl2pPr marL="1620225" indent="0">
              <a:buNone/>
              <a:defRPr sz="6379">
                <a:solidFill>
                  <a:schemeClr val="tx1">
                    <a:tint val="75000"/>
                  </a:schemeClr>
                </a:solidFill>
              </a:defRPr>
            </a:lvl2pPr>
            <a:lvl3pPr marL="3240451" indent="0">
              <a:buNone/>
              <a:defRPr sz="5670">
                <a:solidFill>
                  <a:schemeClr val="tx1">
                    <a:tint val="75000"/>
                  </a:schemeClr>
                </a:solidFill>
              </a:defRPr>
            </a:lvl3pPr>
            <a:lvl4pPr marL="4860676" indent="0">
              <a:buNone/>
              <a:defRPr sz="4961">
                <a:solidFill>
                  <a:schemeClr val="tx1">
                    <a:tint val="75000"/>
                  </a:schemeClr>
                </a:solidFill>
              </a:defRPr>
            </a:lvl4pPr>
            <a:lvl5pPr marL="6480901" indent="0">
              <a:buNone/>
              <a:defRPr sz="4961">
                <a:solidFill>
                  <a:schemeClr val="tx1">
                    <a:tint val="75000"/>
                  </a:schemeClr>
                </a:solidFill>
              </a:defRPr>
            </a:lvl5pPr>
            <a:lvl6pPr marL="8101127" indent="0">
              <a:buNone/>
              <a:defRPr sz="4961">
                <a:solidFill>
                  <a:schemeClr val="tx1">
                    <a:tint val="75000"/>
                  </a:schemeClr>
                </a:solidFill>
              </a:defRPr>
            </a:lvl6pPr>
            <a:lvl7pPr marL="9721352" indent="0">
              <a:buNone/>
              <a:defRPr sz="4961">
                <a:solidFill>
                  <a:schemeClr val="tx1">
                    <a:tint val="75000"/>
                  </a:schemeClr>
                </a:solidFill>
              </a:defRPr>
            </a:lvl7pPr>
            <a:lvl8pPr marL="11341578" indent="0">
              <a:buNone/>
              <a:defRPr sz="4961">
                <a:solidFill>
                  <a:schemeClr val="tx1">
                    <a:tint val="75000"/>
                  </a:schemeClr>
                </a:solidFill>
              </a:defRPr>
            </a:lvl8pPr>
            <a:lvl9pPr marL="12961803" indent="0">
              <a:buNone/>
              <a:defRPr sz="4961">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pPr>
              <a:defRPr/>
            </a:pPr>
            <a:fld id="{2016FF0D-5CB2-4AB9-9016-61FB074F3AC6}" type="datetimeFigureOut">
              <a:rPr lang="it-IT" smtClean="0"/>
              <a:pPr>
                <a:defRPr/>
              </a:pPr>
              <a:t>15/07/2020</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5D4DFCA1-8CEB-4936-A54F-B5181148F5B2}" type="slidenum">
              <a:rPr lang="it-IT" smtClean="0"/>
              <a:pPr>
                <a:defRPr/>
              </a:pPr>
              <a:t>‹N›</a:t>
            </a:fld>
            <a:endParaRPr lang="it-IT"/>
          </a:p>
        </p:txBody>
      </p:sp>
    </p:spTree>
    <p:extLst>
      <p:ext uri="{BB962C8B-B14F-4D97-AF65-F5344CB8AC3E}">
        <p14:creationId xmlns:p14="http://schemas.microsoft.com/office/powerpoint/2010/main" val="3294928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890238" y="28323540"/>
            <a:ext cx="23228810" cy="9601200"/>
          </a:xfrm>
        </p:spPr>
        <p:txBody>
          <a:bodyPr>
            <a:normAutofit/>
          </a:bodyPr>
          <a:lstStyle>
            <a:lvl1pPr>
              <a:defRPr sz="11340"/>
            </a:lvl1pPr>
          </a:lstStyle>
          <a:p>
            <a:r>
              <a:rPr lang="it-IT"/>
              <a:t>Fare clic per modificare lo stile del titolo dello schema</a:t>
            </a:r>
            <a:endParaRPr lang="en-US" dirty="0"/>
          </a:p>
        </p:txBody>
      </p:sp>
      <p:sp>
        <p:nvSpPr>
          <p:cNvPr id="11" name="Content Placeholder 3"/>
          <p:cNvSpPr>
            <a:spLocks noGrp="1"/>
          </p:cNvSpPr>
          <p:nvPr>
            <p:ph sz="half" idx="13"/>
          </p:nvPr>
        </p:nvSpPr>
        <p:spPr>
          <a:xfrm>
            <a:off x="1890238" y="3360423"/>
            <a:ext cx="13997696" cy="23736302"/>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2" name="Content Placeholder 5"/>
          <p:cNvSpPr>
            <a:spLocks noGrp="1"/>
          </p:cNvSpPr>
          <p:nvPr>
            <p:ph sz="quarter" idx="4"/>
          </p:nvPr>
        </p:nvSpPr>
        <p:spPr>
          <a:xfrm>
            <a:off x="16522246" y="3360420"/>
            <a:ext cx="13991568" cy="2368296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169784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890238" y="28323540"/>
            <a:ext cx="23228810" cy="9601200"/>
          </a:xfrm>
        </p:spPr>
        <p:txBody>
          <a:bodyPr>
            <a:normAutofit/>
          </a:bodyPr>
          <a:lstStyle>
            <a:lvl1pPr>
              <a:defRPr sz="1134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700341" y="3360420"/>
            <a:ext cx="13171644" cy="3840480"/>
          </a:xfrm>
        </p:spPr>
        <p:txBody>
          <a:bodyPr anchor="b">
            <a:noAutofit/>
          </a:bodyPr>
          <a:lstStyle>
            <a:lvl1pPr marL="0" indent="0">
              <a:buNone/>
              <a:defRPr sz="8505" b="0" cap="all">
                <a:solidFill>
                  <a:schemeClr val="tx1"/>
                </a:solidFill>
              </a:defRPr>
            </a:lvl1pPr>
            <a:lvl2pPr marL="1620225" indent="0">
              <a:buNone/>
              <a:defRPr sz="7088" b="1"/>
            </a:lvl2pPr>
            <a:lvl3pPr marL="3240451" indent="0">
              <a:buNone/>
              <a:defRPr sz="6379" b="1"/>
            </a:lvl3pPr>
            <a:lvl4pPr marL="4860676" indent="0">
              <a:buNone/>
              <a:defRPr sz="5670" b="1"/>
            </a:lvl4pPr>
            <a:lvl5pPr marL="6480901" indent="0">
              <a:buNone/>
              <a:defRPr sz="5670" b="1"/>
            </a:lvl5pPr>
            <a:lvl6pPr marL="8101127" indent="0">
              <a:buNone/>
              <a:defRPr sz="5670" b="1"/>
            </a:lvl6pPr>
            <a:lvl7pPr marL="9721352" indent="0">
              <a:buNone/>
              <a:defRPr sz="5670" b="1"/>
            </a:lvl7pPr>
            <a:lvl8pPr marL="11341578" indent="0">
              <a:buNone/>
              <a:defRPr sz="5670" b="1"/>
            </a:lvl8pPr>
            <a:lvl9pPr marL="12961803" indent="0">
              <a:buNone/>
              <a:defRPr sz="5670" b="1"/>
            </a:lvl9pPr>
          </a:lstStyle>
          <a:p>
            <a:pPr lvl="0"/>
            <a:r>
              <a:rPr lang="it-IT"/>
              <a:t>Fare clic per modificare gli stili del testo dello schema</a:t>
            </a:r>
          </a:p>
        </p:txBody>
      </p:sp>
      <p:sp>
        <p:nvSpPr>
          <p:cNvPr id="4" name="Content Placeholder 3"/>
          <p:cNvSpPr>
            <a:spLocks noGrp="1"/>
          </p:cNvSpPr>
          <p:nvPr>
            <p:ph sz="half" idx="2"/>
          </p:nvPr>
        </p:nvSpPr>
        <p:spPr>
          <a:xfrm>
            <a:off x="1890234" y="7200903"/>
            <a:ext cx="13981749" cy="19895822"/>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7204965" y="3570449"/>
            <a:ext cx="13338856" cy="3630451"/>
          </a:xfrm>
        </p:spPr>
        <p:txBody>
          <a:bodyPr anchor="b">
            <a:noAutofit/>
          </a:bodyPr>
          <a:lstStyle>
            <a:lvl1pPr marL="0" indent="0">
              <a:buNone/>
              <a:defRPr sz="8505" b="0" cap="all">
                <a:solidFill>
                  <a:schemeClr val="tx1"/>
                </a:solidFill>
              </a:defRPr>
            </a:lvl1pPr>
            <a:lvl2pPr marL="1620225" indent="0">
              <a:buNone/>
              <a:defRPr sz="7088" b="1"/>
            </a:lvl2pPr>
            <a:lvl3pPr marL="3240451" indent="0">
              <a:buNone/>
              <a:defRPr sz="6379" b="1"/>
            </a:lvl3pPr>
            <a:lvl4pPr marL="4860676" indent="0">
              <a:buNone/>
              <a:defRPr sz="5670" b="1"/>
            </a:lvl4pPr>
            <a:lvl5pPr marL="6480901" indent="0">
              <a:buNone/>
              <a:defRPr sz="5670" b="1"/>
            </a:lvl5pPr>
            <a:lvl6pPr marL="8101127" indent="0">
              <a:buNone/>
              <a:defRPr sz="5670" b="1"/>
            </a:lvl6pPr>
            <a:lvl7pPr marL="9721352" indent="0">
              <a:buNone/>
              <a:defRPr sz="5670" b="1"/>
            </a:lvl7pPr>
            <a:lvl8pPr marL="11341578" indent="0">
              <a:buNone/>
              <a:defRPr sz="5670" b="1"/>
            </a:lvl8pPr>
            <a:lvl9pPr marL="12961803" indent="0">
              <a:buNone/>
              <a:defRPr sz="5670" b="1"/>
            </a:lvl9pPr>
          </a:lstStyle>
          <a:p>
            <a:pPr lvl="0"/>
            <a:r>
              <a:rPr lang="it-IT"/>
              <a:t>Fare clic per modificare gli stili del testo dello schema</a:t>
            </a:r>
          </a:p>
        </p:txBody>
      </p:sp>
      <p:sp>
        <p:nvSpPr>
          <p:cNvPr id="6" name="Content Placeholder 5"/>
          <p:cNvSpPr>
            <a:spLocks noGrp="1"/>
          </p:cNvSpPr>
          <p:nvPr>
            <p:ph sz="quarter" idx="4"/>
          </p:nvPr>
        </p:nvSpPr>
        <p:spPr>
          <a:xfrm>
            <a:off x="16522247" y="7200900"/>
            <a:ext cx="14021573" cy="19842480"/>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pPr>
              <a:defRPr/>
            </a:pPr>
            <a:fld id="{60A46C5D-E52B-424F-B673-D3A25BDCAB2E}" type="datetimeFigureOut">
              <a:rPr lang="it-IT" smtClean="0"/>
              <a:pPr>
                <a:defRPr/>
              </a:pPr>
              <a:t>15/07/2020</a:t>
            </a:fld>
            <a:endParaRPr lang="it-IT"/>
          </a:p>
        </p:txBody>
      </p:sp>
      <p:sp>
        <p:nvSpPr>
          <p:cNvPr id="8" name="Footer Placeholder 7"/>
          <p:cNvSpPr>
            <a:spLocks noGrp="1"/>
          </p:cNvSpPr>
          <p:nvPr>
            <p:ph type="ftr" sz="quarter" idx="11"/>
          </p:nvPr>
        </p:nvSpPr>
        <p:spPr/>
        <p:txBody>
          <a:bodyPr/>
          <a:lstStyle/>
          <a:p>
            <a:pPr>
              <a:defRPr/>
            </a:pPr>
            <a:endParaRPr lang="it-IT"/>
          </a:p>
        </p:txBody>
      </p:sp>
      <p:sp>
        <p:nvSpPr>
          <p:cNvPr id="9" name="Slide Number Placeholder 8"/>
          <p:cNvSpPr>
            <a:spLocks noGrp="1"/>
          </p:cNvSpPr>
          <p:nvPr>
            <p:ph type="sldNum" sz="quarter" idx="12"/>
          </p:nvPr>
        </p:nvSpPr>
        <p:spPr/>
        <p:txBody>
          <a:bodyPr/>
          <a:lstStyle/>
          <a:p>
            <a:pPr>
              <a:defRPr/>
            </a:pPr>
            <a:fld id="{82C8B91D-2E79-4E79-8F8A-259D60E5F4CC}" type="slidenum">
              <a:rPr lang="it-IT" smtClean="0"/>
              <a:pPr>
                <a:defRPr/>
              </a:pPr>
              <a:t>‹N›</a:t>
            </a:fld>
            <a:endParaRPr lang="it-IT"/>
          </a:p>
        </p:txBody>
      </p:sp>
    </p:spTree>
    <p:extLst>
      <p:ext uri="{BB962C8B-B14F-4D97-AF65-F5344CB8AC3E}">
        <p14:creationId xmlns:p14="http://schemas.microsoft.com/office/powerpoint/2010/main" val="4232142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1890238" y="28323540"/>
            <a:ext cx="23228810" cy="9601200"/>
          </a:xfrm>
        </p:spPr>
        <p:txBody>
          <a:bodyPr>
            <a:normAutofit/>
          </a:bodyPr>
          <a:lstStyle>
            <a:lvl1pPr>
              <a:defRPr sz="11340"/>
            </a:lvl1p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pPr>
              <a:defRPr/>
            </a:pPr>
            <a:fld id="{49F70936-FA67-48F7-9E8F-3B40265C62CF}" type="datetimeFigureOut">
              <a:rPr lang="it-IT" smtClean="0"/>
              <a:pPr>
                <a:defRPr/>
              </a:pPr>
              <a:t>15/07/2020</a:t>
            </a:fld>
            <a:endParaRPr lang="it-IT"/>
          </a:p>
        </p:txBody>
      </p:sp>
      <p:sp>
        <p:nvSpPr>
          <p:cNvPr id="4" name="Footer Placeholder 3"/>
          <p:cNvSpPr>
            <a:spLocks noGrp="1"/>
          </p:cNvSpPr>
          <p:nvPr>
            <p:ph type="ftr" sz="quarter" idx="11"/>
          </p:nvPr>
        </p:nvSpPr>
        <p:spPr/>
        <p:txBody>
          <a:bodyPr/>
          <a:lstStyle/>
          <a:p>
            <a:pPr>
              <a:defRPr/>
            </a:pPr>
            <a:endParaRPr lang="it-IT"/>
          </a:p>
        </p:txBody>
      </p:sp>
      <p:sp>
        <p:nvSpPr>
          <p:cNvPr id="5" name="Slide Number Placeholder 4"/>
          <p:cNvSpPr>
            <a:spLocks noGrp="1"/>
          </p:cNvSpPr>
          <p:nvPr>
            <p:ph type="sldNum" sz="quarter" idx="12"/>
          </p:nvPr>
        </p:nvSpPr>
        <p:spPr/>
        <p:txBody>
          <a:bodyPr/>
          <a:lstStyle/>
          <a:p>
            <a:pPr>
              <a:defRPr/>
            </a:pPr>
            <a:fld id="{AD67D721-56CE-4764-BEDE-7814B6F22EB1}" type="slidenum">
              <a:rPr lang="it-IT" smtClean="0"/>
              <a:pPr>
                <a:defRPr/>
              </a:pPr>
              <a:t>‹N›</a:t>
            </a:fld>
            <a:endParaRPr lang="it-IT"/>
          </a:p>
        </p:txBody>
      </p:sp>
    </p:spTree>
    <p:extLst>
      <p:ext uri="{BB962C8B-B14F-4D97-AF65-F5344CB8AC3E}">
        <p14:creationId xmlns:p14="http://schemas.microsoft.com/office/powerpoint/2010/main" val="2485868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E034681-63C0-4F26-ADEB-708C9BB47373}" type="datetimeFigureOut">
              <a:rPr lang="it-IT" smtClean="0"/>
              <a:pPr>
                <a:defRPr/>
              </a:pPr>
              <a:t>15/07/2020</a:t>
            </a:fld>
            <a:endParaRPr lang="it-IT"/>
          </a:p>
        </p:txBody>
      </p:sp>
      <p:sp>
        <p:nvSpPr>
          <p:cNvPr id="3" name="Footer Placeholder 2"/>
          <p:cNvSpPr>
            <a:spLocks noGrp="1"/>
          </p:cNvSpPr>
          <p:nvPr>
            <p:ph type="ftr" sz="quarter" idx="11"/>
          </p:nvPr>
        </p:nvSpPr>
        <p:spPr/>
        <p:txBody>
          <a:bodyPr/>
          <a:lstStyle/>
          <a:p>
            <a:pPr>
              <a:defRPr/>
            </a:pPr>
            <a:endParaRPr lang="it-IT"/>
          </a:p>
        </p:txBody>
      </p:sp>
      <p:sp>
        <p:nvSpPr>
          <p:cNvPr id="4" name="Slide Number Placeholder 3"/>
          <p:cNvSpPr>
            <a:spLocks noGrp="1"/>
          </p:cNvSpPr>
          <p:nvPr>
            <p:ph type="sldNum" sz="quarter" idx="12"/>
          </p:nvPr>
        </p:nvSpPr>
        <p:spPr/>
        <p:txBody>
          <a:bodyPr/>
          <a:lstStyle/>
          <a:p>
            <a:pPr>
              <a:defRPr/>
            </a:pPr>
            <a:fld id="{B7129C6C-91A0-4FA9-B5EB-F2B63A392E6D}" type="slidenum">
              <a:rPr lang="it-IT" smtClean="0"/>
              <a:pPr>
                <a:defRPr/>
              </a:pPr>
              <a:t>‹N›</a:t>
            </a:fld>
            <a:endParaRPr lang="it-IT"/>
          </a:p>
        </p:txBody>
      </p:sp>
    </p:spTree>
    <p:extLst>
      <p:ext uri="{BB962C8B-B14F-4D97-AF65-F5344CB8AC3E}">
        <p14:creationId xmlns:p14="http://schemas.microsoft.com/office/powerpoint/2010/main" val="2870835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9202401" y="3360420"/>
            <a:ext cx="11341418" cy="9601200"/>
          </a:xfrm>
        </p:spPr>
        <p:txBody>
          <a:bodyPr anchor="b">
            <a:normAutofit/>
          </a:bodyPr>
          <a:lstStyle>
            <a:lvl1pPr algn="l">
              <a:defRPr sz="7088"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1890234" y="3360420"/>
            <a:ext cx="15729838" cy="3456432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9202401" y="13921756"/>
            <a:ext cx="11341418" cy="13174982"/>
          </a:xfrm>
        </p:spPr>
        <p:txBody>
          <a:bodyPr anchor="t">
            <a:normAutofit/>
          </a:bodyPr>
          <a:lstStyle>
            <a:lvl1pPr marL="0" indent="0">
              <a:buNone/>
              <a:defRPr sz="5670"/>
            </a:lvl1pPr>
            <a:lvl2pPr marL="1620225" indent="0">
              <a:buNone/>
              <a:defRPr sz="4253"/>
            </a:lvl2pPr>
            <a:lvl3pPr marL="3240451" indent="0">
              <a:buNone/>
              <a:defRPr sz="3544"/>
            </a:lvl3pPr>
            <a:lvl4pPr marL="4860676" indent="0">
              <a:buNone/>
              <a:defRPr sz="3189"/>
            </a:lvl4pPr>
            <a:lvl5pPr marL="6480901" indent="0">
              <a:buNone/>
              <a:defRPr sz="3189"/>
            </a:lvl5pPr>
            <a:lvl6pPr marL="8101127" indent="0">
              <a:buNone/>
              <a:defRPr sz="3189"/>
            </a:lvl6pPr>
            <a:lvl7pPr marL="9721352" indent="0">
              <a:buNone/>
              <a:defRPr sz="3189"/>
            </a:lvl7pPr>
            <a:lvl8pPr marL="11341578" indent="0">
              <a:buNone/>
              <a:defRPr sz="3189"/>
            </a:lvl8pPr>
            <a:lvl9pPr marL="12961803" indent="0">
              <a:buNone/>
              <a:defRPr sz="3189"/>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pPr>
              <a:defRPr/>
            </a:pPr>
            <a:fld id="{49E0F4D7-BBE5-4A7E-A32C-C41681834AB1}" type="datetimeFigureOut">
              <a:rPr lang="it-IT" smtClean="0"/>
              <a:pPr>
                <a:defRPr/>
              </a:pPr>
              <a:t>15/07/2020</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C02780EC-623E-4AC6-AC81-86658C0622B0}" type="slidenum">
              <a:rPr lang="it-IT" smtClean="0"/>
              <a:pPr>
                <a:defRPr/>
              </a:pPr>
              <a:t>‹N›</a:t>
            </a:fld>
            <a:endParaRPr lang="it-IT"/>
          </a:p>
        </p:txBody>
      </p:sp>
    </p:spTree>
    <p:extLst>
      <p:ext uri="{BB962C8B-B14F-4D97-AF65-F5344CB8AC3E}">
        <p14:creationId xmlns:p14="http://schemas.microsoft.com/office/powerpoint/2010/main" val="392091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5931991" y="9121140"/>
            <a:ext cx="12627296" cy="7200900"/>
          </a:xfrm>
        </p:spPr>
        <p:txBody>
          <a:bodyPr anchor="b">
            <a:normAutofit/>
          </a:bodyPr>
          <a:lstStyle>
            <a:lvl1pPr algn="l">
              <a:defRPr sz="8505" b="0"/>
            </a:lvl1pPr>
          </a:lstStyle>
          <a:p>
            <a:r>
              <a:rPr lang="it-IT"/>
              <a:t>Fare clic per modificare lo stile del titolo dello schema</a:t>
            </a:r>
            <a:endParaRPr lang="en-US" dirty="0"/>
          </a:p>
        </p:txBody>
      </p:sp>
      <p:sp>
        <p:nvSpPr>
          <p:cNvPr id="17" name="Picture Placeholder 2"/>
          <p:cNvSpPr>
            <a:spLocks noGrp="1" noChangeAspect="1"/>
          </p:cNvSpPr>
          <p:nvPr>
            <p:ph type="pic" idx="13"/>
          </p:nvPr>
        </p:nvSpPr>
        <p:spPr>
          <a:xfrm>
            <a:off x="2700337" y="5760720"/>
            <a:ext cx="11626952" cy="3024378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5670"/>
            </a:lvl1pPr>
            <a:lvl2pPr marL="1620225" indent="0">
              <a:buNone/>
              <a:defRPr sz="5670"/>
            </a:lvl2pPr>
            <a:lvl3pPr marL="3240451" indent="0">
              <a:buNone/>
              <a:defRPr sz="5670"/>
            </a:lvl3pPr>
            <a:lvl4pPr marL="4860676" indent="0">
              <a:buNone/>
              <a:defRPr sz="5670"/>
            </a:lvl4pPr>
            <a:lvl5pPr marL="6480901" indent="0">
              <a:buNone/>
              <a:defRPr sz="5670"/>
            </a:lvl5pPr>
            <a:lvl6pPr marL="8101127" indent="0">
              <a:buNone/>
              <a:defRPr sz="5670"/>
            </a:lvl6pPr>
            <a:lvl7pPr marL="9721352" indent="0">
              <a:buNone/>
              <a:defRPr sz="5670"/>
            </a:lvl7pPr>
            <a:lvl8pPr marL="11341578" indent="0">
              <a:buNone/>
              <a:defRPr sz="5670"/>
            </a:lvl8pPr>
            <a:lvl9pPr marL="12961803" indent="0">
              <a:buNone/>
              <a:defRPr sz="5670"/>
            </a:lvl9pPr>
          </a:lstStyle>
          <a:p>
            <a:r>
              <a:rPr lang="it-IT"/>
              <a:t>Fare clic sull'icona per inserire un'immagine</a:t>
            </a:r>
            <a:endParaRPr lang="en-US" dirty="0"/>
          </a:p>
        </p:txBody>
      </p:sp>
      <p:sp>
        <p:nvSpPr>
          <p:cNvPr id="4" name="Text Placeholder 3"/>
          <p:cNvSpPr>
            <a:spLocks noGrp="1"/>
          </p:cNvSpPr>
          <p:nvPr>
            <p:ph type="body" sz="half" idx="2"/>
          </p:nvPr>
        </p:nvSpPr>
        <p:spPr>
          <a:xfrm>
            <a:off x="15932798" y="17282160"/>
            <a:ext cx="12630715" cy="13121640"/>
          </a:xfrm>
        </p:spPr>
        <p:txBody>
          <a:bodyPr anchor="t">
            <a:normAutofit/>
          </a:bodyPr>
          <a:lstStyle>
            <a:lvl1pPr marL="0" indent="0">
              <a:buNone/>
              <a:defRPr sz="6379"/>
            </a:lvl1pPr>
            <a:lvl2pPr marL="1620225" indent="0">
              <a:buNone/>
              <a:defRPr sz="4253"/>
            </a:lvl2pPr>
            <a:lvl3pPr marL="3240451" indent="0">
              <a:buNone/>
              <a:defRPr sz="3544"/>
            </a:lvl3pPr>
            <a:lvl4pPr marL="4860676" indent="0">
              <a:buNone/>
              <a:defRPr sz="3189"/>
            </a:lvl4pPr>
            <a:lvl5pPr marL="6480901" indent="0">
              <a:buNone/>
              <a:defRPr sz="3189"/>
            </a:lvl5pPr>
            <a:lvl6pPr marL="8101127" indent="0">
              <a:buNone/>
              <a:defRPr sz="3189"/>
            </a:lvl6pPr>
            <a:lvl7pPr marL="9721352" indent="0">
              <a:buNone/>
              <a:defRPr sz="3189"/>
            </a:lvl7pPr>
            <a:lvl8pPr marL="11341578" indent="0">
              <a:buNone/>
              <a:defRPr sz="3189"/>
            </a:lvl8pPr>
            <a:lvl9pPr marL="12961803" indent="0">
              <a:buNone/>
              <a:defRPr sz="3189"/>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pPr>
              <a:defRPr/>
            </a:pPr>
            <a:fld id="{1271C7FC-1EDD-418C-AA17-4244645B7CF8}" type="datetimeFigureOut">
              <a:rPr lang="it-IT" smtClean="0"/>
              <a:pPr>
                <a:defRPr/>
              </a:pPr>
              <a:t>15/07/2020</a:t>
            </a:fld>
            <a:endParaRPr lang="it-IT"/>
          </a:p>
        </p:txBody>
      </p:sp>
      <p:sp>
        <p:nvSpPr>
          <p:cNvPr id="6" name="Footer Placeholder 5"/>
          <p:cNvSpPr>
            <a:spLocks noGrp="1"/>
          </p:cNvSpPr>
          <p:nvPr>
            <p:ph type="ftr" sz="quarter" idx="11"/>
          </p:nvPr>
        </p:nvSpPr>
        <p:spPr>
          <a:xfrm>
            <a:off x="1890236" y="38884863"/>
            <a:ext cx="20595297" cy="2300288"/>
          </a:xfrm>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3482990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23639205" y="24536405"/>
            <a:ext cx="8754678" cy="16748758"/>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1890238" y="28323540"/>
            <a:ext cx="23228810" cy="9601200"/>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890238" y="3360426"/>
            <a:ext cx="23228810" cy="23736321"/>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6330932" y="38884882"/>
            <a:ext cx="4254141" cy="2300288"/>
          </a:xfrm>
          <a:prstGeom prst="rect">
            <a:avLst/>
          </a:prstGeom>
        </p:spPr>
        <p:txBody>
          <a:bodyPr vert="horz" lIns="91440" tIns="45720" rIns="91440" bIns="45720" rtlCol="0" anchor="t"/>
          <a:lstStyle>
            <a:lvl1pPr algn="r">
              <a:defRPr sz="3544" b="0" i="0">
                <a:solidFill>
                  <a:schemeClr val="bg2">
                    <a:lumMod val="50000"/>
                  </a:schemeClr>
                </a:solidFill>
                <a:effectLst/>
                <a:latin typeface="+mn-lt"/>
              </a:defRPr>
            </a:lvl1pPr>
          </a:lstStyle>
          <a:p>
            <a:pPr>
              <a:defRPr/>
            </a:pPr>
            <a:fld id="{1271C7FC-1EDD-418C-AA17-4244645B7CF8}" type="datetimeFigureOut">
              <a:rPr lang="it-IT" smtClean="0"/>
              <a:pPr>
                <a:defRPr/>
              </a:pPr>
              <a:t>15/07/2020</a:t>
            </a:fld>
            <a:endParaRPr lang="it-IT"/>
          </a:p>
        </p:txBody>
      </p:sp>
      <p:sp>
        <p:nvSpPr>
          <p:cNvPr id="5" name="Footer Placeholder 4"/>
          <p:cNvSpPr>
            <a:spLocks noGrp="1"/>
          </p:cNvSpPr>
          <p:nvPr>
            <p:ph type="ftr" sz="quarter" idx="3"/>
          </p:nvPr>
        </p:nvSpPr>
        <p:spPr>
          <a:xfrm>
            <a:off x="1890236" y="38884863"/>
            <a:ext cx="20595297" cy="2300288"/>
          </a:xfrm>
          <a:prstGeom prst="rect">
            <a:avLst/>
          </a:prstGeom>
        </p:spPr>
        <p:txBody>
          <a:bodyPr vert="horz" lIns="91440" tIns="45720" rIns="91440" bIns="45720" rtlCol="0" anchor="t"/>
          <a:lstStyle>
            <a:lvl1pPr algn="l">
              <a:defRPr sz="3544" b="0" i="0">
                <a:solidFill>
                  <a:schemeClr val="bg2">
                    <a:lumMod val="50000"/>
                  </a:schemeClr>
                </a:solidFill>
                <a:effectLst/>
                <a:latin typeface="+mn-lt"/>
              </a:defRPr>
            </a:lvl1pPr>
          </a:lstStyle>
          <a:p>
            <a:pPr>
              <a:defRPr/>
            </a:pPr>
            <a:endParaRPr lang="it-IT"/>
          </a:p>
        </p:txBody>
      </p:sp>
      <p:sp>
        <p:nvSpPr>
          <p:cNvPr id="6" name="Slide Number Placeholder 5"/>
          <p:cNvSpPr>
            <a:spLocks noGrp="1"/>
          </p:cNvSpPr>
          <p:nvPr>
            <p:ph type="sldNum" sz="quarter" idx="4"/>
          </p:nvPr>
        </p:nvSpPr>
        <p:spPr>
          <a:xfrm>
            <a:off x="27550624" y="35144414"/>
            <a:ext cx="3036664" cy="4220528"/>
          </a:xfrm>
          <a:prstGeom prst="rect">
            <a:avLst/>
          </a:prstGeom>
        </p:spPr>
        <p:txBody>
          <a:bodyPr vert="horz" lIns="91440" tIns="45720" rIns="91440" bIns="45720" rtlCol="0" anchor="b"/>
          <a:lstStyle>
            <a:lvl1pPr algn="r">
              <a:defRPr sz="9923" b="0" i="0">
                <a:solidFill>
                  <a:schemeClr val="bg2">
                    <a:lumMod val="50000"/>
                  </a:schemeClr>
                </a:solidFill>
                <a:effectLst/>
                <a:latin typeface="+mn-lt"/>
              </a:defRPr>
            </a:lvl1pPr>
          </a:lstStyle>
          <a:p>
            <a:pPr>
              <a:defRPr/>
            </a:pPr>
            <a:fld id="{95761562-7AC9-40D6-B5CF-307191C4F91C}" type="slidenum">
              <a:rPr lang="it-IT" smtClean="0"/>
              <a:pPr>
                <a:defRPr/>
              </a:pPr>
              <a:t>‹N›</a:t>
            </a:fld>
            <a:endParaRPr lang="it-IT"/>
          </a:p>
        </p:txBody>
      </p:sp>
    </p:spTree>
    <p:extLst>
      <p:ext uri="{BB962C8B-B14F-4D97-AF65-F5344CB8AC3E}">
        <p14:creationId xmlns:p14="http://schemas.microsoft.com/office/powerpoint/2010/main" val="1402661735"/>
      </p:ext>
    </p:extLst>
  </p:cSld>
  <p:clrMap bg1="dk1" tx1="lt1" bg2="dk2" tx2="lt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Lst>
  <p:txStyles>
    <p:titleStyle>
      <a:lvl1pPr algn="l" defTabSz="1620225" rtl="0" eaLnBrk="1" latinLnBrk="0" hangingPunct="1">
        <a:spcBef>
          <a:spcPct val="0"/>
        </a:spcBef>
        <a:buNone/>
        <a:defRPr sz="1134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012641" indent="-1012641" algn="l" defTabSz="1620225" rtl="0" eaLnBrk="1" latinLnBrk="0" hangingPunct="1">
        <a:spcBef>
          <a:spcPct val="20000"/>
        </a:spcBef>
        <a:spcAft>
          <a:spcPts val="2126"/>
        </a:spcAft>
        <a:buClr>
          <a:schemeClr val="tx1"/>
        </a:buClr>
        <a:buSzPct val="80000"/>
        <a:buFont typeface="Wingdings 3" panose="05040102010807070707" pitchFamily="18" charset="2"/>
        <a:buChar char=""/>
        <a:defRPr sz="7088" kern="1200" cap="none">
          <a:solidFill>
            <a:schemeClr val="bg2">
              <a:lumMod val="75000"/>
            </a:schemeClr>
          </a:solidFill>
          <a:effectLst/>
          <a:latin typeface="+mn-lt"/>
          <a:ea typeface="+mn-ea"/>
          <a:cs typeface="+mn-cs"/>
        </a:defRPr>
      </a:lvl1pPr>
      <a:lvl2pPr marL="2632866" indent="-1012641" algn="l" defTabSz="1620225" rtl="0" eaLnBrk="1" latinLnBrk="0" hangingPunct="1">
        <a:spcBef>
          <a:spcPct val="20000"/>
        </a:spcBef>
        <a:spcAft>
          <a:spcPts val="2126"/>
        </a:spcAft>
        <a:buClr>
          <a:schemeClr val="tx1"/>
        </a:buClr>
        <a:buSzPct val="80000"/>
        <a:buFont typeface="Wingdings 3" panose="05040102010807070707" pitchFamily="18" charset="2"/>
        <a:buChar char=""/>
        <a:defRPr sz="6379" kern="1200" cap="none">
          <a:solidFill>
            <a:schemeClr val="bg2">
              <a:lumMod val="75000"/>
            </a:schemeClr>
          </a:solidFill>
          <a:effectLst/>
          <a:latin typeface="+mn-lt"/>
          <a:ea typeface="+mn-ea"/>
          <a:cs typeface="+mn-cs"/>
        </a:defRPr>
      </a:lvl2pPr>
      <a:lvl3pPr marL="4253092" indent="-1012641" algn="l" defTabSz="1620225" rtl="0" eaLnBrk="1" latinLnBrk="0" hangingPunct="1">
        <a:spcBef>
          <a:spcPct val="20000"/>
        </a:spcBef>
        <a:spcAft>
          <a:spcPts val="2126"/>
        </a:spcAft>
        <a:buClr>
          <a:schemeClr val="tx1"/>
        </a:buClr>
        <a:buSzPct val="80000"/>
        <a:buFont typeface="Wingdings 3" panose="05040102010807070707" pitchFamily="18" charset="2"/>
        <a:buChar char=""/>
        <a:defRPr sz="5670" kern="1200" cap="none">
          <a:solidFill>
            <a:schemeClr val="bg2">
              <a:lumMod val="75000"/>
            </a:schemeClr>
          </a:solidFill>
          <a:effectLst/>
          <a:latin typeface="+mn-lt"/>
          <a:ea typeface="+mn-ea"/>
          <a:cs typeface="+mn-cs"/>
        </a:defRPr>
      </a:lvl3pPr>
      <a:lvl4pPr marL="5468261" indent="-607585" algn="l" defTabSz="1620225" rtl="0" eaLnBrk="1" latinLnBrk="0" hangingPunct="1">
        <a:spcBef>
          <a:spcPct val="20000"/>
        </a:spcBef>
        <a:spcAft>
          <a:spcPts val="2126"/>
        </a:spcAft>
        <a:buClr>
          <a:schemeClr val="tx1"/>
        </a:buClr>
        <a:buSzPct val="80000"/>
        <a:buFont typeface="Wingdings 3" panose="05040102010807070707" pitchFamily="18" charset="2"/>
        <a:buChar char=""/>
        <a:defRPr sz="4961" kern="1200" cap="none">
          <a:solidFill>
            <a:schemeClr val="bg2">
              <a:lumMod val="75000"/>
            </a:schemeClr>
          </a:solidFill>
          <a:effectLst/>
          <a:latin typeface="+mn-lt"/>
          <a:ea typeface="+mn-ea"/>
          <a:cs typeface="+mn-cs"/>
        </a:defRPr>
      </a:lvl4pPr>
      <a:lvl5pPr marL="7088486" indent="-607585" algn="l" defTabSz="1620225" rtl="0" eaLnBrk="1" latinLnBrk="0" hangingPunct="1">
        <a:spcBef>
          <a:spcPct val="20000"/>
        </a:spcBef>
        <a:spcAft>
          <a:spcPts val="2126"/>
        </a:spcAft>
        <a:buClr>
          <a:schemeClr val="tx1"/>
        </a:buClr>
        <a:buSzPct val="80000"/>
        <a:buFont typeface="Wingdings 3" panose="05040102010807070707" pitchFamily="18" charset="2"/>
        <a:buChar char=""/>
        <a:defRPr sz="4961" kern="1200" cap="none">
          <a:solidFill>
            <a:schemeClr val="bg2">
              <a:lumMod val="75000"/>
            </a:schemeClr>
          </a:solidFill>
          <a:effectLst/>
          <a:latin typeface="+mn-lt"/>
          <a:ea typeface="+mn-ea"/>
          <a:cs typeface="+mn-cs"/>
        </a:defRPr>
      </a:lvl5pPr>
      <a:lvl6pPr marL="8911239" indent="-810113" algn="l" defTabSz="1620225" rtl="0" eaLnBrk="1" latinLnBrk="0" hangingPunct="1">
        <a:spcBef>
          <a:spcPct val="20000"/>
        </a:spcBef>
        <a:spcAft>
          <a:spcPts val="2126"/>
        </a:spcAft>
        <a:buClr>
          <a:schemeClr val="tx1"/>
        </a:buClr>
        <a:buSzPct val="80000"/>
        <a:buFont typeface="Wingdings 3" panose="05040102010807070707" pitchFamily="18" charset="2"/>
        <a:buChar char=""/>
        <a:defRPr sz="4961" kern="1200" cap="none">
          <a:solidFill>
            <a:schemeClr val="bg2">
              <a:lumMod val="75000"/>
            </a:schemeClr>
          </a:solidFill>
          <a:effectLst/>
          <a:latin typeface="+mn-lt"/>
          <a:ea typeface="+mn-ea"/>
          <a:cs typeface="+mn-cs"/>
        </a:defRPr>
      </a:lvl6pPr>
      <a:lvl7pPr marL="10531465" indent="-810113" algn="l" defTabSz="1620225" rtl="0" eaLnBrk="1" latinLnBrk="0" hangingPunct="1">
        <a:spcBef>
          <a:spcPct val="20000"/>
        </a:spcBef>
        <a:spcAft>
          <a:spcPts val="2126"/>
        </a:spcAft>
        <a:buClr>
          <a:schemeClr val="tx1"/>
        </a:buClr>
        <a:buSzPct val="80000"/>
        <a:buFont typeface="Wingdings 3" panose="05040102010807070707" pitchFamily="18" charset="2"/>
        <a:buChar char=""/>
        <a:defRPr sz="4961" kern="1200" cap="none">
          <a:solidFill>
            <a:schemeClr val="bg2">
              <a:lumMod val="75000"/>
            </a:schemeClr>
          </a:solidFill>
          <a:effectLst/>
          <a:latin typeface="+mn-lt"/>
          <a:ea typeface="+mn-ea"/>
          <a:cs typeface="+mn-cs"/>
        </a:defRPr>
      </a:lvl7pPr>
      <a:lvl8pPr marL="12151690" indent="-810113" algn="l" defTabSz="1620225" rtl="0" eaLnBrk="1" latinLnBrk="0" hangingPunct="1">
        <a:spcBef>
          <a:spcPct val="20000"/>
        </a:spcBef>
        <a:spcAft>
          <a:spcPts val="2126"/>
        </a:spcAft>
        <a:buClr>
          <a:schemeClr val="tx1"/>
        </a:buClr>
        <a:buSzPct val="80000"/>
        <a:buFont typeface="Wingdings 3" panose="05040102010807070707" pitchFamily="18" charset="2"/>
        <a:buChar char=""/>
        <a:defRPr sz="4961" kern="1200" cap="none">
          <a:solidFill>
            <a:schemeClr val="bg2">
              <a:lumMod val="75000"/>
            </a:schemeClr>
          </a:solidFill>
          <a:effectLst/>
          <a:latin typeface="+mn-lt"/>
          <a:ea typeface="+mn-ea"/>
          <a:cs typeface="+mn-cs"/>
        </a:defRPr>
      </a:lvl8pPr>
      <a:lvl9pPr marL="13771916" indent="-810113" algn="l" defTabSz="1620225" rtl="0" eaLnBrk="1" latinLnBrk="0" hangingPunct="1">
        <a:spcBef>
          <a:spcPct val="20000"/>
        </a:spcBef>
        <a:spcAft>
          <a:spcPts val="2126"/>
        </a:spcAft>
        <a:buClr>
          <a:schemeClr val="tx1"/>
        </a:buClr>
        <a:buSzPct val="80000"/>
        <a:buFont typeface="Wingdings 3" panose="05040102010807070707" pitchFamily="18" charset="2"/>
        <a:buChar char=""/>
        <a:defRPr sz="4961" kern="1200" cap="none">
          <a:solidFill>
            <a:schemeClr val="bg2">
              <a:lumMod val="75000"/>
            </a:schemeClr>
          </a:solidFill>
          <a:effectLst/>
          <a:latin typeface="+mn-lt"/>
          <a:ea typeface="+mn-ea"/>
          <a:cs typeface="+mn-cs"/>
        </a:defRPr>
      </a:lvl9pPr>
    </p:bodyStyle>
    <p:otherStyle>
      <a:defPPr>
        <a:defRPr lang="en-US"/>
      </a:defPPr>
      <a:lvl1pPr marL="0" algn="l" defTabSz="1620225" rtl="0" eaLnBrk="1" latinLnBrk="0" hangingPunct="1">
        <a:defRPr sz="6379" kern="1200">
          <a:solidFill>
            <a:schemeClr val="tx1"/>
          </a:solidFill>
          <a:latin typeface="+mn-lt"/>
          <a:ea typeface="+mn-ea"/>
          <a:cs typeface="+mn-cs"/>
        </a:defRPr>
      </a:lvl1pPr>
      <a:lvl2pPr marL="1620225" algn="l" defTabSz="1620225" rtl="0" eaLnBrk="1" latinLnBrk="0" hangingPunct="1">
        <a:defRPr sz="6379" kern="1200">
          <a:solidFill>
            <a:schemeClr val="tx1"/>
          </a:solidFill>
          <a:latin typeface="+mn-lt"/>
          <a:ea typeface="+mn-ea"/>
          <a:cs typeface="+mn-cs"/>
        </a:defRPr>
      </a:lvl2pPr>
      <a:lvl3pPr marL="3240451" algn="l" defTabSz="1620225" rtl="0" eaLnBrk="1" latinLnBrk="0" hangingPunct="1">
        <a:defRPr sz="6379" kern="1200">
          <a:solidFill>
            <a:schemeClr val="tx1"/>
          </a:solidFill>
          <a:latin typeface="+mn-lt"/>
          <a:ea typeface="+mn-ea"/>
          <a:cs typeface="+mn-cs"/>
        </a:defRPr>
      </a:lvl3pPr>
      <a:lvl4pPr marL="4860676" algn="l" defTabSz="1620225" rtl="0" eaLnBrk="1" latinLnBrk="0" hangingPunct="1">
        <a:defRPr sz="6379" kern="1200">
          <a:solidFill>
            <a:schemeClr val="tx1"/>
          </a:solidFill>
          <a:latin typeface="+mn-lt"/>
          <a:ea typeface="+mn-ea"/>
          <a:cs typeface="+mn-cs"/>
        </a:defRPr>
      </a:lvl4pPr>
      <a:lvl5pPr marL="6480901" algn="l" defTabSz="1620225" rtl="0" eaLnBrk="1" latinLnBrk="0" hangingPunct="1">
        <a:defRPr sz="6379" kern="1200">
          <a:solidFill>
            <a:schemeClr val="tx1"/>
          </a:solidFill>
          <a:latin typeface="+mn-lt"/>
          <a:ea typeface="+mn-ea"/>
          <a:cs typeface="+mn-cs"/>
        </a:defRPr>
      </a:lvl5pPr>
      <a:lvl6pPr marL="8101127" algn="l" defTabSz="1620225" rtl="0" eaLnBrk="1" latinLnBrk="0" hangingPunct="1">
        <a:defRPr sz="6379" kern="1200">
          <a:solidFill>
            <a:schemeClr val="tx1"/>
          </a:solidFill>
          <a:latin typeface="+mn-lt"/>
          <a:ea typeface="+mn-ea"/>
          <a:cs typeface="+mn-cs"/>
        </a:defRPr>
      </a:lvl6pPr>
      <a:lvl7pPr marL="9721352" algn="l" defTabSz="1620225" rtl="0" eaLnBrk="1" latinLnBrk="0" hangingPunct="1">
        <a:defRPr sz="6379" kern="1200">
          <a:solidFill>
            <a:schemeClr val="tx1"/>
          </a:solidFill>
          <a:latin typeface="+mn-lt"/>
          <a:ea typeface="+mn-ea"/>
          <a:cs typeface="+mn-cs"/>
        </a:defRPr>
      </a:lvl7pPr>
      <a:lvl8pPr marL="11341578" algn="l" defTabSz="1620225" rtl="0" eaLnBrk="1" latinLnBrk="0" hangingPunct="1">
        <a:defRPr sz="6379" kern="1200">
          <a:solidFill>
            <a:schemeClr val="tx1"/>
          </a:solidFill>
          <a:latin typeface="+mn-lt"/>
          <a:ea typeface="+mn-ea"/>
          <a:cs typeface="+mn-cs"/>
        </a:defRPr>
      </a:lvl8pPr>
      <a:lvl9pPr marL="12961803" algn="l" defTabSz="1620225" rtl="0" eaLnBrk="1" latinLnBrk="0" hangingPunct="1">
        <a:defRPr sz="63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11" Type="http://schemas.openxmlformats.org/officeDocument/2006/relationships/image" Target="../media/image2.emf"/><Relationship Id="rId5" Type="http://schemas.openxmlformats.org/officeDocument/2006/relationships/image" Target="../media/image4.png"/><Relationship Id="rId10" Type="http://schemas.openxmlformats.org/officeDocument/2006/relationships/oleObject" Target="../embeddings/oleObject2.bin"/><Relationship Id="rId4" Type="http://schemas.openxmlformats.org/officeDocument/2006/relationships/image" Target="../media/image3.PNG"/><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ttangolo 43">
            <a:extLst>
              <a:ext uri="{FF2B5EF4-FFF2-40B4-BE49-F238E27FC236}">
                <a16:creationId xmlns:a16="http://schemas.microsoft.com/office/drawing/2014/main" id="{BF2BA856-A106-450C-BAA6-B7F80FC1D749}"/>
              </a:ext>
            </a:extLst>
          </p:cNvPr>
          <p:cNvSpPr/>
          <p:nvPr/>
        </p:nvSpPr>
        <p:spPr>
          <a:xfrm>
            <a:off x="7725584" y="35335439"/>
            <a:ext cx="24308196" cy="7470308"/>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42" name="Rettangolo 41">
            <a:extLst>
              <a:ext uri="{FF2B5EF4-FFF2-40B4-BE49-F238E27FC236}">
                <a16:creationId xmlns:a16="http://schemas.microsoft.com/office/drawing/2014/main" id="{22B2F2C6-ED71-4610-9490-816C993B831D}"/>
              </a:ext>
            </a:extLst>
          </p:cNvPr>
          <p:cNvSpPr/>
          <p:nvPr/>
        </p:nvSpPr>
        <p:spPr>
          <a:xfrm>
            <a:off x="25467965" y="71235763"/>
            <a:ext cx="16368699" cy="734768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126" name="Rettangolo 125"/>
          <p:cNvSpPr/>
          <p:nvPr/>
        </p:nvSpPr>
        <p:spPr>
          <a:xfrm>
            <a:off x="7725585" y="9167172"/>
            <a:ext cx="16368699" cy="94832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4" name="Rettangolo 13"/>
          <p:cNvSpPr/>
          <p:nvPr/>
        </p:nvSpPr>
        <p:spPr bwMode="auto">
          <a:xfrm>
            <a:off x="485665" y="9167172"/>
            <a:ext cx="6382291" cy="16112254"/>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122" name="Rettangolo 121"/>
          <p:cNvSpPr/>
          <p:nvPr/>
        </p:nvSpPr>
        <p:spPr>
          <a:xfrm>
            <a:off x="0" y="0"/>
            <a:ext cx="32404050" cy="3529014"/>
          </a:xfrm>
          <a:prstGeom prst="rect">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it-IT"/>
          </a:p>
        </p:txBody>
      </p:sp>
      <p:sp>
        <p:nvSpPr>
          <p:cNvPr id="6" name="CasellaDiTesto 5"/>
          <p:cNvSpPr txBox="1"/>
          <p:nvPr/>
        </p:nvSpPr>
        <p:spPr>
          <a:xfrm>
            <a:off x="339136" y="4030383"/>
            <a:ext cx="31579249" cy="5201424"/>
          </a:xfrm>
          <a:prstGeom prst="rect">
            <a:avLst/>
          </a:prstGeom>
          <a:noFill/>
        </p:spPr>
        <p:txBody>
          <a:bodyPr wrap="square">
            <a:spAutoFit/>
          </a:bodyPr>
          <a:lstStyle/>
          <a:p>
            <a:pPr lvl="1" algn="ctr">
              <a:spcAft>
                <a:spcPts val="1200"/>
              </a:spcAft>
            </a:pPr>
            <a:r>
              <a:rPr lang="it-IT" sz="6000" b="1" i="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GLI EFFETTI DELL’IMPATTO ANTROPICO SULLA QUALITÀ DELLE ACQUE: LA PRESENZA DEL PESTICIDA GLIFOSATE E DEL SUO METABOLITA AMPA NEI CORPI IDRICI DELLA LOMBARDIA </a:t>
            </a:r>
          </a:p>
          <a:p>
            <a:pPr lvl="1" algn="ctr">
              <a:spcAft>
                <a:spcPts val="1200"/>
              </a:spcAft>
            </a:pPr>
            <a:r>
              <a:rPr lang="it-IT"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Mariano Tenuta1*, Marco Aquino2, Federico Rappelli1</a:t>
            </a:r>
          </a:p>
          <a:p>
            <a:pPr lvl="1" algn="ctr">
              <a:spcAft>
                <a:spcPts val="1200"/>
              </a:spcAft>
            </a:pPr>
            <a:r>
              <a:rPr lang="it-IT"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1PoliS-Lombardia- Istituto regionale per il supporto alle politiche della Lombardia, Milano (MI), </a:t>
            </a:r>
            <a:r>
              <a:rPr lang="it-IT" sz="3600" b="1" dirty="0" err="1">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Italy</a:t>
            </a:r>
            <a:endParaRPr lang="it-IT"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endParaRPr>
          </a:p>
          <a:p>
            <a:pPr lvl="1" algn="ctr">
              <a:spcAft>
                <a:spcPts val="1200"/>
              </a:spcAft>
            </a:pPr>
            <a:r>
              <a:rPr lang="it-IT"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2DIAM- Dipartimento di ingegneria ambientale University of Calabria, Arcavacata di Rende (CS), </a:t>
            </a:r>
            <a:r>
              <a:rPr lang="it-IT" sz="3600" b="1" dirty="0" err="1">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Italy</a:t>
            </a:r>
            <a:r>
              <a:rPr lang="it-IT"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rPr>
              <a:t>. </a:t>
            </a:r>
          </a:p>
          <a:p>
            <a:pPr algn="ctr" defTabSz="4320540" fontAlgn="auto">
              <a:spcBef>
                <a:spcPts val="0"/>
              </a:spcBef>
              <a:spcAft>
                <a:spcPts val="0"/>
              </a:spcAft>
              <a:defRPr/>
            </a:pPr>
            <a:br>
              <a:rPr lang="it-IT" sz="3200" i="1" dirty="0">
                <a:effectLst>
                  <a:outerShdw blurRad="38100" dist="38100" dir="2700000" algn="tl">
                    <a:srgbClr val="000000">
                      <a:alpha val="43137"/>
                    </a:srgbClr>
                  </a:outerShdw>
                </a:effectLst>
                <a:latin typeface="+mj-lt"/>
                <a:cs typeface="+mn-cs"/>
              </a:rPr>
            </a:br>
            <a:endParaRPr lang="it-IT" sz="3200" i="1" dirty="0">
              <a:effectLst>
                <a:outerShdw blurRad="38100" dist="38100" dir="2700000" algn="tl">
                  <a:srgbClr val="000000">
                    <a:alpha val="43137"/>
                  </a:srgbClr>
                </a:outerShdw>
              </a:effectLst>
              <a:latin typeface="+mj-lt"/>
              <a:cs typeface="+mn-cs"/>
            </a:endParaRPr>
          </a:p>
        </p:txBody>
      </p:sp>
      <p:sp>
        <p:nvSpPr>
          <p:cNvPr id="2153" name="CasellaDiTesto 12"/>
          <p:cNvSpPr txBox="1">
            <a:spLocks noChangeArrowheads="1"/>
          </p:cNvSpPr>
          <p:nvPr/>
        </p:nvSpPr>
        <p:spPr bwMode="auto">
          <a:xfrm>
            <a:off x="732753" y="9429583"/>
            <a:ext cx="5888114" cy="15973604"/>
          </a:xfrm>
          <a:prstGeom prst="rect">
            <a:avLst/>
          </a:prstGeom>
          <a:noFill/>
          <a:ln w="9525">
            <a:noFill/>
            <a:miter lim="800000"/>
            <a:headEnd/>
            <a:tailEnd/>
          </a:ln>
        </p:spPr>
        <p:txBody>
          <a:bodyPr wrap="square">
            <a:spAutoFit/>
          </a:bodyPr>
          <a:lstStyle/>
          <a:p>
            <a:pPr algn="ctr">
              <a:defRPr/>
            </a:pPr>
            <a:r>
              <a:rPr lang="en-US" sz="2400" b="1" dirty="0">
                <a:solidFill>
                  <a:schemeClr val="bg2">
                    <a:lumMod val="50000"/>
                  </a:schemeClr>
                </a:solidFill>
                <a:latin typeface="Calibri" panose="020F0502020204030204" pitchFamily="34" charset="0"/>
                <a:cs typeface="Calibri" panose="020F0502020204030204" pitchFamily="34" charset="0"/>
              </a:rPr>
              <a:t>INTRODUZIONE</a:t>
            </a:r>
          </a:p>
          <a:p>
            <a:pPr algn="ctr">
              <a:defRPr/>
            </a:pPr>
            <a:endParaRPr lang="en-US" sz="2400" b="1" dirty="0">
              <a:solidFill>
                <a:schemeClr val="bg1"/>
              </a:solidFill>
              <a:latin typeface="Calibri" panose="020F0502020204030204" pitchFamily="34" charset="0"/>
              <a:cs typeface="Calibri" panose="020F0502020204030204" pitchFamily="34" charset="0"/>
            </a:endParaRPr>
          </a:p>
          <a:p>
            <a:pPr algn="just">
              <a:defRPr/>
            </a:pPr>
            <a:r>
              <a:rPr lang="it-IT" sz="2400" dirty="0">
                <a:solidFill>
                  <a:schemeClr val="bg1"/>
                </a:solidFill>
                <a:latin typeface="Calibri" panose="020F0502020204030204" pitchFamily="34" charset="0"/>
                <a:cs typeface="Calibri" panose="020F0502020204030204" pitchFamily="34" charset="0"/>
              </a:rPr>
              <a:t>Il Glifosato è l’erbicida più utilizzato nel mondo e in Italia, infatti, secondo i dati ISTAT, le vendite medie nazionali superano le 1.000 tonnellate/anno. Si tratta di un erbicida a largo spettro usato per il diserbo sistemico sia su colture arboree ed erbacee che su aree non destinate alle colture agrarie, come quelle industriali, civili, negli argini e nei bordi stradali. La sua degradazione microbica produce il suo principale metabolita l’acido aminometilfosfonico (AMPA).</a:t>
            </a:r>
          </a:p>
          <a:p>
            <a:pPr algn="just">
              <a:defRPr/>
            </a:pPr>
            <a:r>
              <a:rPr lang="it-IT" sz="2400" dirty="0">
                <a:solidFill>
                  <a:schemeClr val="bg1"/>
                </a:solidFill>
                <a:latin typeface="Calibri" panose="020F0502020204030204" pitchFamily="34" charset="0"/>
                <a:cs typeface="Calibri" panose="020F0502020204030204" pitchFamily="34" charset="0"/>
              </a:rPr>
              <a:t>Negli USA, diversi studi hanno dimostrato come la concentrazione dei pesticidi nei corsi d’acqua sia influenzata dal processo di urbanizzazione, ed in particolare dai fenomeni di dilavamento urbano che si verificano durante le precipitazioni.</a:t>
            </a:r>
          </a:p>
          <a:p>
            <a:pPr algn="just">
              <a:defRPr/>
            </a:pPr>
            <a:r>
              <a:rPr lang="it-IT" sz="2400" dirty="0">
                <a:solidFill>
                  <a:schemeClr val="bg1"/>
                </a:solidFill>
                <a:latin typeface="Calibri" panose="020F0502020204030204" pitchFamily="34" charset="0"/>
                <a:cs typeface="Calibri" panose="020F0502020204030204" pitchFamily="34" charset="0"/>
              </a:rPr>
              <a:t>Il fenomeno, si verifica soprattutto nel caso dei pesticidi caratterizzati da alta solubilità in acqua e alta capacità di adsorbimento nei suoli, come il glifosate e l’AMPA. In particolare, il glifosate disperso nei campi, nelle foreste e in altri tipi di terreno tende ad avere una bassa capacità di dispersione e di penetrazione in quanto rimane fermo negli strati superiori del terreno dove viene degradato dai batteri presenti senza raggiungere le falde acquifere.</a:t>
            </a:r>
          </a:p>
          <a:p>
            <a:pPr algn="just">
              <a:defRPr/>
            </a:pPr>
            <a:r>
              <a:rPr lang="it-IT" sz="2400" dirty="0">
                <a:solidFill>
                  <a:schemeClr val="bg1"/>
                </a:solidFill>
                <a:latin typeface="Calibri" panose="020F0502020204030204" pitchFamily="34" charset="0"/>
                <a:cs typeface="Calibri" panose="020F0502020204030204" pitchFamily="34" charset="0"/>
              </a:rPr>
              <a:t>Al contrario, in ambienti urbani la presenza di superfici impermeabili (ad es. strade, pavimentazioni) impedisce l’infiltrazione e l’adsorbimento del glifosate da parte del suolo favorendone invece il rapido deflusso. </a:t>
            </a:r>
          </a:p>
          <a:p>
            <a:pPr algn="just">
              <a:defRPr/>
            </a:pPr>
            <a:r>
              <a:rPr lang="it-IT" sz="2400" dirty="0">
                <a:solidFill>
                  <a:schemeClr val="bg1"/>
                </a:solidFill>
                <a:latin typeface="Calibri" panose="020F0502020204030204" pitchFamily="34" charset="0"/>
                <a:cs typeface="Calibri" panose="020F0502020204030204" pitchFamily="34" charset="0"/>
              </a:rPr>
              <a:t>Lo scopo dello studio è quindi quello di: (1) fornire una migliore comprensione del potenziale contributo del glifosato e dell'AMPA nei corsi d’acqua derivati dall'uso urbano e (2) determinare le relazioni tra la concentrazione degli erbicidi nei corsi d’acqua e il relativo uso urbano del suolo</a:t>
            </a:r>
          </a:p>
        </p:txBody>
      </p:sp>
      <p:sp>
        <p:nvSpPr>
          <p:cNvPr id="178" name="Rettangolo 177"/>
          <p:cNvSpPr/>
          <p:nvPr/>
        </p:nvSpPr>
        <p:spPr>
          <a:xfrm>
            <a:off x="24681789" y="9167171"/>
            <a:ext cx="7351991" cy="15243841"/>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dirty="0">
              <a:latin typeface="Berlin Sans FB" pitchFamily="34" charset="0"/>
            </a:endParaRPr>
          </a:p>
        </p:txBody>
      </p:sp>
      <p:sp>
        <p:nvSpPr>
          <p:cNvPr id="506" name="CasellaDiTesto 505"/>
          <p:cNvSpPr txBox="1"/>
          <p:nvPr/>
        </p:nvSpPr>
        <p:spPr>
          <a:xfrm>
            <a:off x="16932670" y="17416385"/>
            <a:ext cx="6841873" cy="1015663"/>
          </a:xfrm>
          <a:prstGeom prst="rect">
            <a:avLst/>
          </a:prstGeom>
          <a:noFill/>
        </p:spPr>
        <p:txBody>
          <a:bodyPr wrap="square" rtlCol="0">
            <a:spAutoFit/>
          </a:bodyPr>
          <a:lstStyle/>
          <a:p>
            <a:pPr algn="just"/>
            <a:r>
              <a:rPr lang="it-IT" sz="2000" i="1" dirty="0">
                <a:solidFill>
                  <a:srgbClr val="000000"/>
                </a:solidFill>
                <a:latin typeface="+mn-lt"/>
              </a:rPr>
              <a:t>Figura 1 idrografici indagati. I punti in nero rappresentano l’attuale rete di monitoraggio qualitativa dei corpi idrici superficiali ARPA</a:t>
            </a:r>
            <a:endParaRPr lang="it-IT" sz="2000" dirty="0">
              <a:solidFill>
                <a:srgbClr val="002060"/>
              </a:solidFill>
              <a:latin typeface="+mn-lt"/>
            </a:endParaRPr>
          </a:p>
        </p:txBody>
      </p:sp>
      <p:pic>
        <p:nvPicPr>
          <p:cNvPr id="3" name="Immagine 2">
            <a:extLst>
              <a:ext uri="{FF2B5EF4-FFF2-40B4-BE49-F238E27FC236}">
                <a16:creationId xmlns:a16="http://schemas.microsoft.com/office/drawing/2014/main" id="{E2384846-C48C-4185-A9CB-1F9B27E579BE}"/>
              </a:ext>
            </a:extLst>
          </p:cNvPr>
          <p:cNvPicPr>
            <a:picLocks noChangeAspect="1"/>
          </p:cNvPicPr>
          <p:nvPr/>
        </p:nvPicPr>
        <p:blipFill rotWithShape="1">
          <a:blip r:embed="rId4">
            <a:extLst>
              <a:ext uri="{28A0092B-C50C-407E-A947-70E740481C1C}">
                <a14:useLocalDpi xmlns:a14="http://schemas.microsoft.com/office/drawing/2010/main" val="0"/>
              </a:ext>
            </a:extLst>
          </a:blip>
          <a:srcRect t="-12453" r="80667"/>
          <a:stretch/>
        </p:blipFill>
        <p:spPr>
          <a:xfrm>
            <a:off x="27819809" y="493"/>
            <a:ext cx="4098576" cy="3190728"/>
          </a:xfrm>
          <a:prstGeom prst="rect">
            <a:avLst/>
          </a:prstGeom>
        </p:spPr>
      </p:pic>
      <p:pic>
        <p:nvPicPr>
          <p:cNvPr id="9" name="Immagine 8">
            <a:extLst>
              <a:ext uri="{FF2B5EF4-FFF2-40B4-BE49-F238E27FC236}">
                <a16:creationId xmlns:a16="http://schemas.microsoft.com/office/drawing/2014/main" id="{EA7CD370-811F-41E0-95D4-507CCC2D0C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927" y="399653"/>
            <a:ext cx="5826074" cy="26983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4" name="CasellaDiTesto 83">
            <a:extLst>
              <a:ext uri="{FF2B5EF4-FFF2-40B4-BE49-F238E27FC236}">
                <a16:creationId xmlns:a16="http://schemas.microsoft.com/office/drawing/2014/main" id="{A8708125-D254-4517-8877-5658F0FBA879}"/>
              </a:ext>
            </a:extLst>
          </p:cNvPr>
          <p:cNvSpPr txBox="1"/>
          <p:nvPr/>
        </p:nvSpPr>
        <p:spPr>
          <a:xfrm>
            <a:off x="6941632" y="291473"/>
            <a:ext cx="19916252" cy="2985433"/>
          </a:xfrm>
          <a:prstGeom prst="rect">
            <a:avLst/>
          </a:prstGeom>
          <a:noFill/>
        </p:spPr>
        <p:txBody>
          <a:bodyPr wrap="square">
            <a:spAutoFit/>
          </a:bodyPr>
          <a:lstStyle/>
          <a:p>
            <a:pPr algn="ctr">
              <a:spcAft>
                <a:spcPts val="1200"/>
              </a:spcAft>
            </a:pPr>
            <a:r>
              <a:rPr lang="it-IT" sz="4800" b="1" dirty="0">
                <a:solidFill>
                  <a:schemeClr val="bg1"/>
                </a:solidFill>
                <a:effectLst>
                  <a:outerShdw blurRad="38100" dist="38100" dir="2700000" algn="tl">
                    <a:srgbClr val="000000">
                      <a:alpha val="43137"/>
                    </a:srgbClr>
                  </a:outerShdw>
                </a:effectLst>
                <a:latin typeface="+mj-lt"/>
                <a:ea typeface="Calibri"/>
                <a:cs typeface="Times New Roman"/>
              </a:rPr>
              <a:t>XLI Conferenza Scientifica Annuale</a:t>
            </a:r>
          </a:p>
          <a:p>
            <a:pPr algn="ctr">
              <a:spcAft>
                <a:spcPts val="1200"/>
              </a:spcAft>
            </a:pPr>
            <a:r>
              <a:rPr lang="it-IT" sz="4800" b="1" dirty="0">
                <a:solidFill>
                  <a:schemeClr val="bg1"/>
                </a:solidFill>
                <a:effectLst>
                  <a:outerShdw blurRad="38100" dist="38100" dir="2700000" algn="tl">
                    <a:srgbClr val="000000">
                      <a:alpha val="43137"/>
                    </a:srgbClr>
                  </a:outerShdw>
                </a:effectLst>
                <a:latin typeface="+mj-lt"/>
                <a:ea typeface="Calibri"/>
                <a:cs typeface="Times New Roman"/>
              </a:rPr>
              <a:t>Web Conference, 2-5 settembre 2020</a:t>
            </a:r>
          </a:p>
          <a:p>
            <a:pPr algn="ctr">
              <a:spcAft>
                <a:spcPts val="1200"/>
              </a:spcAft>
            </a:pPr>
            <a:r>
              <a:rPr lang="it-IT" sz="7200" b="1" dirty="0">
                <a:solidFill>
                  <a:schemeClr val="bg1"/>
                </a:solidFill>
                <a:effectLst>
                  <a:outerShdw blurRad="38100" dist="38100" dir="2700000" algn="tl">
                    <a:srgbClr val="000000">
                      <a:alpha val="43137"/>
                    </a:srgbClr>
                  </a:outerShdw>
                </a:effectLst>
                <a:latin typeface="+mj-lt"/>
                <a:ea typeface="Calibri"/>
                <a:cs typeface="Times New Roman"/>
              </a:rPr>
              <a:t>Regioni tra sfide e opportunità inattese</a:t>
            </a:r>
            <a:endParaRPr lang="it-IT" sz="3600" i="1" dirty="0">
              <a:effectLst>
                <a:outerShdw blurRad="38100" dist="38100" dir="2700000" algn="tl">
                  <a:srgbClr val="000000">
                    <a:alpha val="43137"/>
                  </a:srgbClr>
                </a:outerShdw>
              </a:effectLst>
              <a:latin typeface="+mj-lt"/>
              <a:cs typeface="+mn-cs"/>
            </a:endParaRPr>
          </a:p>
        </p:txBody>
      </p:sp>
      <p:sp>
        <p:nvSpPr>
          <p:cNvPr id="28" name="CasellaDiTesto 12">
            <a:extLst>
              <a:ext uri="{FF2B5EF4-FFF2-40B4-BE49-F238E27FC236}">
                <a16:creationId xmlns:a16="http://schemas.microsoft.com/office/drawing/2014/main" id="{FF0731F8-726C-457E-BB1A-DEC14DB3A81E}"/>
              </a:ext>
            </a:extLst>
          </p:cNvPr>
          <p:cNvSpPr txBox="1">
            <a:spLocks noChangeArrowheads="1"/>
          </p:cNvSpPr>
          <p:nvPr/>
        </p:nvSpPr>
        <p:spPr bwMode="auto">
          <a:xfrm>
            <a:off x="8366291" y="9429583"/>
            <a:ext cx="8343504" cy="7848302"/>
          </a:xfrm>
          <a:prstGeom prst="rect">
            <a:avLst/>
          </a:prstGeom>
          <a:noFill/>
          <a:ln w="9525">
            <a:noFill/>
            <a:miter lim="800000"/>
            <a:headEnd/>
            <a:tailEnd/>
          </a:ln>
        </p:spPr>
        <p:txBody>
          <a:bodyPr wrap="square">
            <a:spAutoFit/>
          </a:bodyPr>
          <a:lstStyle/>
          <a:p>
            <a:pPr algn="ctr">
              <a:defRPr/>
            </a:pPr>
            <a:r>
              <a:rPr lang="en-US" sz="2400" b="1" dirty="0">
                <a:solidFill>
                  <a:schemeClr val="bg2">
                    <a:lumMod val="50000"/>
                  </a:schemeClr>
                </a:solidFill>
                <a:latin typeface="Calibri" panose="020F0502020204030204" pitchFamily="34" charset="0"/>
                <a:cs typeface="Calibri" panose="020F0502020204030204" pitchFamily="34" charset="0"/>
              </a:rPr>
              <a:t>AREA DI STUDIO</a:t>
            </a:r>
          </a:p>
          <a:p>
            <a:pPr algn="ctr">
              <a:defRPr/>
            </a:pPr>
            <a:endParaRPr lang="en-US" sz="2400" b="1" dirty="0">
              <a:solidFill>
                <a:srgbClr val="C00000"/>
              </a:solidFill>
              <a:latin typeface="Calibri" panose="020F0502020204030204" pitchFamily="34" charset="0"/>
              <a:cs typeface="Calibri" panose="020F0502020204030204" pitchFamily="34" charset="0"/>
            </a:endParaRPr>
          </a:p>
          <a:p>
            <a:pPr algn="just">
              <a:defRPr/>
            </a:pPr>
            <a:r>
              <a:rPr lang="it-IT" sz="2400" dirty="0">
                <a:solidFill>
                  <a:schemeClr val="bg1"/>
                </a:solidFill>
                <a:latin typeface="Calibri" panose="020F0502020204030204" pitchFamily="34" charset="0"/>
                <a:cs typeface="Calibri" panose="020F0502020204030204" pitchFamily="34" charset="0"/>
              </a:rPr>
              <a:t>L’area di studio cade nella porzione Nord-occidentale della Lombardia (Nord Italia) ed interessa le province di Milano, Monza e Brianza, Como, Varese e Lecco (fig. 1). In queste province, la quantità di prodotti fitosanitari distribuiti per uso agricolo nel 2017 risulta basso o nullo permettendo così di poter ricollegare la presenza dei fitofarmaci nei corpi idrici unicamente all’uso urbano degli stessi. I bacini di drenaggio identificati per lo studio sono: Il bacino dell’Olona - Lambro Meridionale in cui sono state scelte 15 stazioni di monitoraggio qualitative ARPA per la quali sono stati ricostruiti i relativi subbacini idrografici, il bacino del Lambro in cui sono state scelte 15 stazioni di monitoraggio qualitative ARPA per la quali sono stati ricostruiti i relativi subbacini idrografici, il bacino del Seveso in cui sono state scelte 6 stazioni di monitoraggio qualitative ARPA per la quali sono stati ricostruiti i relativi subbacini idrografici, e infine 22 stazioni di monitoraggio qualitative ARPA per la quali sono stati ricostruiti i relativi subbacini idrografici ubicate tra la provincia di Varese e Como e legate ai bacini idrografici del lago di Como, Lugano, Maggiore ed al bacino del Ticino Sub lacuale . </a:t>
            </a:r>
          </a:p>
        </p:txBody>
      </p:sp>
      <p:pic>
        <p:nvPicPr>
          <p:cNvPr id="1026" name="Picture 2" descr="fig">
            <a:extLst>
              <a:ext uri="{FF2B5EF4-FFF2-40B4-BE49-F238E27FC236}">
                <a16:creationId xmlns:a16="http://schemas.microsoft.com/office/drawing/2014/main" id="{8432AC36-F685-4E88-9EC3-B6DDEFD9C2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29536" y="9659500"/>
            <a:ext cx="6745007" cy="7618385"/>
          </a:xfrm>
          <a:prstGeom prst="rect">
            <a:avLst/>
          </a:prstGeom>
          <a:noFill/>
          <a:extLst>
            <a:ext uri="{909E8E84-426E-40DD-AFC4-6F175D3DCCD1}">
              <a14:hiddenFill xmlns:a14="http://schemas.microsoft.com/office/drawing/2010/main">
                <a:solidFill>
                  <a:srgbClr val="FFFFFF"/>
                </a:solidFill>
              </a14:hiddenFill>
            </a:ext>
          </a:extLst>
        </p:spPr>
      </p:pic>
      <p:sp>
        <p:nvSpPr>
          <p:cNvPr id="31" name="CasellaDiTesto 12">
            <a:extLst>
              <a:ext uri="{FF2B5EF4-FFF2-40B4-BE49-F238E27FC236}">
                <a16:creationId xmlns:a16="http://schemas.microsoft.com/office/drawing/2014/main" id="{EC4763CF-358C-42D9-9F6B-704740D3068C}"/>
              </a:ext>
            </a:extLst>
          </p:cNvPr>
          <p:cNvSpPr txBox="1">
            <a:spLocks noChangeArrowheads="1"/>
          </p:cNvSpPr>
          <p:nvPr/>
        </p:nvSpPr>
        <p:spPr bwMode="auto">
          <a:xfrm>
            <a:off x="25027427" y="9429583"/>
            <a:ext cx="6643870" cy="14496276"/>
          </a:xfrm>
          <a:prstGeom prst="rect">
            <a:avLst/>
          </a:prstGeom>
          <a:noFill/>
          <a:ln w="9525">
            <a:noFill/>
            <a:miter lim="800000"/>
            <a:headEnd/>
            <a:tailEnd/>
          </a:ln>
        </p:spPr>
        <p:txBody>
          <a:bodyPr wrap="square">
            <a:spAutoFit/>
          </a:bodyPr>
          <a:lstStyle/>
          <a:p>
            <a:pPr algn="ctr">
              <a:defRPr/>
            </a:pPr>
            <a:r>
              <a:rPr lang="it-IT" sz="2400" b="1" dirty="0">
                <a:solidFill>
                  <a:schemeClr val="bg2">
                    <a:lumMod val="50000"/>
                  </a:schemeClr>
                </a:solidFill>
                <a:latin typeface="Calibri" panose="020F0502020204030204" pitchFamily="34" charset="0"/>
                <a:cs typeface="Calibri" panose="020F0502020204030204" pitchFamily="34" charset="0"/>
              </a:rPr>
              <a:t>METODOLOGIA</a:t>
            </a:r>
          </a:p>
          <a:p>
            <a:pPr algn="ctr">
              <a:defRPr/>
            </a:pPr>
            <a:endParaRPr lang="it-IT" sz="2400" b="1" dirty="0">
              <a:solidFill>
                <a:schemeClr val="bg1"/>
              </a:solidFill>
              <a:latin typeface="Calibri" panose="020F0502020204030204" pitchFamily="34" charset="0"/>
              <a:cs typeface="Calibri" panose="020F0502020204030204" pitchFamily="34" charset="0"/>
            </a:endParaRPr>
          </a:p>
          <a:p>
            <a:pPr algn="just">
              <a:defRPr/>
            </a:pPr>
            <a:r>
              <a:rPr lang="it-IT" sz="2400" dirty="0">
                <a:solidFill>
                  <a:schemeClr val="bg1"/>
                </a:solidFill>
                <a:latin typeface="Calibri" panose="020F0502020204030204" pitchFamily="34" charset="0"/>
                <a:cs typeface="Calibri" panose="020F0502020204030204" pitchFamily="34" charset="0"/>
              </a:rPr>
              <a:t>I dati relativi ai due fitofarmaci (Glifosate e AMPA) provengono dall’attività di monitoraggio realizzato da ARPA Lombardia e sono relativi al 2017. Per i due fitofarmaci è stata calcolata la concentrazione media annua tenendo conto sia del numero di superamenti dei valori di SQA (Standard di Qualità Ambientale), sia del periodo in cui essi sono avvenuti. Ciò ha permesso di individuare eventuali dati anomali da escludere dal processo di classificazione, in modo da identificare con maggiore confidenza i corpi idrici sui quali esiste un effettivo problema di qualità chimica delle acque e per i quali è quindi necessario adottare le opportune misure di risanamento.</a:t>
            </a:r>
          </a:p>
          <a:p>
            <a:pPr algn="just">
              <a:defRPr/>
            </a:pPr>
            <a:r>
              <a:rPr lang="it-IT" sz="2400" dirty="0">
                <a:solidFill>
                  <a:schemeClr val="bg1"/>
                </a:solidFill>
                <a:latin typeface="Calibri" panose="020F0502020204030204" pitchFamily="34" charset="0"/>
                <a:cs typeface="Calibri" panose="020F0502020204030204" pitchFamily="34" charset="0"/>
              </a:rPr>
              <a:t>Il lavoro è stato realizzato mediante il software </a:t>
            </a:r>
            <a:r>
              <a:rPr lang="it-IT" sz="2400" dirty="0" err="1">
                <a:solidFill>
                  <a:schemeClr val="bg1"/>
                </a:solidFill>
                <a:latin typeface="Calibri" panose="020F0502020204030204" pitchFamily="34" charset="0"/>
                <a:cs typeface="Calibri" panose="020F0502020204030204" pitchFamily="34" charset="0"/>
              </a:rPr>
              <a:t>QGis</a:t>
            </a:r>
            <a:r>
              <a:rPr lang="it-IT" sz="2400" dirty="0">
                <a:solidFill>
                  <a:schemeClr val="bg1"/>
                </a:solidFill>
                <a:latin typeface="Calibri" panose="020F0502020204030204" pitchFamily="34" charset="0"/>
                <a:cs typeface="Calibri" panose="020F0502020204030204" pitchFamily="34" charset="0"/>
              </a:rPr>
              <a:t> 3.4.1, il quale offre nativamente e mediante plugin molte funzioni GIS di uso comune. A tale software è stato associato il sistema GRASS (Geographic </a:t>
            </a:r>
            <a:r>
              <a:rPr lang="it-IT" sz="2400" dirty="0" err="1">
                <a:solidFill>
                  <a:schemeClr val="bg1"/>
                </a:solidFill>
                <a:latin typeface="Calibri" panose="020F0502020204030204" pitchFamily="34" charset="0"/>
                <a:cs typeface="Calibri" panose="020F0502020204030204" pitchFamily="34" charset="0"/>
              </a:rPr>
              <a:t>Resources</a:t>
            </a:r>
            <a:r>
              <a:rPr lang="it-IT" sz="2400" dirty="0">
                <a:solidFill>
                  <a:schemeClr val="bg1"/>
                </a:solidFill>
                <a:latin typeface="Calibri" panose="020F0502020204030204" pitchFamily="34" charset="0"/>
                <a:cs typeface="Calibri" panose="020F0502020204030204" pitchFamily="34" charset="0"/>
              </a:rPr>
              <a:t> Analysis Support System) che ha consentito di aumentare notevolmente le possibilità di analisi di QGIS, in particolar modo per quanto riguarda l'elaborazione dei dati in formato </a:t>
            </a:r>
            <a:r>
              <a:rPr lang="it-IT" sz="2400" dirty="0" err="1">
                <a:solidFill>
                  <a:schemeClr val="bg1"/>
                </a:solidFill>
                <a:latin typeface="Calibri" panose="020F0502020204030204" pitchFamily="34" charset="0"/>
                <a:cs typeface="Calibri" panose="020F0502020204030204" pitchFamily="34" charset="0"/>
              </a:rPr>
              <a:t>raster</a:t>
            </a:r>
            <a:r>
              <a:rPr lang="it-IT" sz="2400" dirty="0">
                <a:solidFill>
                  <a:schemeClr val="bg1"/>
                </a:solidFill>
                <a:latin typeface="Calibri" panose="020F0502020204030204" pitchFamily="34" charset="0"/>
                <a:cs typeface="Calibri" panose="020F0502020204030204" pitchFamily="34" charset="0"/>
              </a:rPr>
              <a:t>, permettendo anche, in determinati casi, di migliorare la qualità dei dati vettoriali. Mediante Q GIS Desktop 3.4.1 associato a GRASS 7.0.4 è stato quindi possibile ricostruire i subbacini relativi alle singole stazioni di monitoraggio.</a:t>
            </a:r>
          </a:p>
          <a:p>
            <a:pPr algn="just">
              <a:defRPr/>
            </a:pPr>
            <a:r>
              <a:rPr lang="it-IT" sz="2400" dirty="0">
                <a:solidFill>
                  <a:schemeClr val="bg1"/>
                </a:solidFill>
                <a:latin typeface="Calibri" panose="020F0502020204030204" pitchFamily="34" charset="0"/>
                <a:cs typeface="Calibri" panose="020F0502020204030204" pitchFamily="34" charset="0"/>
              </a:rPr>
              <a:t>Infine, mediante </a:t>
            </a:r>
            <a:r>
              <a:rPr lang="it-IT" sz="2400" dirty="0" err="1">
                <a:solidFill>
                  <a:schemeClr val="bg1"/>
                </a:solidFill>
                <a:latin typeface="Calibri" panose="020F0502020204030204" pitchFamily="34" charset="0"/>
                <a:cs typeface="Calibri" panose="020F0502020204030204" pitchFamily="34" charset="0"/>
              </a:rPr>
              <a:t>PostGIS</a:t>
            </a:r>
            <a:r>
              <a:rPr lang="it-IT" sz="2400" dirty="0">
                <a:solidFill>
                  <a:schemeClr val="bg1"/>
                </a:solidFill>
                <a:latin typeface="Calibri" panose="020F0502020204030204" pitchFamily="34" charset="0"/>
                <a:cs typeface="Calibri" panose="020F0502020204030204" pitchFamily="34" charset="0"/>
              </a:rPr>
              <a:t>, estensione spaziale del server </a:t>
            </a:r>
            <a:r>
              <a:rPr lang="it-IT" sz="2400" dirty="0" err="1">
                <a:solidFill>
                  <a:schemeClr val="bg1"/>
                </a:solidFill>
                <a:latin typeface="Calibri" panose="020F0502020204030204" pitchFamily="34" charset="0"/>
                <a:cs typeface="Calibri" panose="020F0502020204030204" pitchFamily="34" charset="0"/>
              </a:rPr>
              <a:t>PostgreSQL</a:t>
            </a:r>
            <a:r>
              <a:rPr lang="it-IT" sz="2400" dirty="0">
                <a:solidFill>
                  <a:schemeClr val="bg1"/>
                </a:solidFill>
                <a:latin typeface="Calibri" panose="020F0502020204030204" pitchFamily="34" charset="0"/>
                <a:cs typeface="Calibri" panose="020F0502020204030204" pitchFamily="34" charset="0"/>
              </a:rPr>
              <a:t> è stato possibile di introdurre nel database anche dati geografici ed eseguire operazioni su di essi. Nella realizzazione del paper è stata utilizzata la versione 2.5.3. L’utilizzo di query per interrogare il sistema GIS ha permesso così di ottenere diverse informazioni necessarie, come ad esempio la quantificazione dei vari usi di suolo all’interno dei subbacini idrografici relativi a ogni stazione di monitoraggio.</a:t>
            </a:r>
          </a:p>
        </p:txBody>
      </p:sp>
      <p:sp>
        <p:nvSpPr>
          <p:cNvPr id="32" name="Rettangolo 31">
            <a:extLst>
              <a:ext uri="{FF2B5EF4-FFF2-40B4-BE49-F238E27FC236}">
                <a16:creationId xmlns:a16="http://schemas.microsoft.com/office/drawing/2014/main" id="{6DF1B10D-FA6E-4D93-8158-58BC666C9B27}"/>
              </a:ext>
            </a:extLst>
          </p:cNvPr>
          <p:cNvSpPr/>
          <p:nvPr/>
        </p:nvSpPr>
        <p:spPr>
          <a:xfrm>
            <a:off x="7727842" y="19184259"/>
            <a:ext cx="16368699" cy="15739921"/>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dirty="0"/>
          </a:p>
        </p:txBody>
      </p:sp>
      <p:sp>
        <p:nvSpPr>
          <p:cNvPr id="33" name="CasellaDiTesto 12">
            <a:extLst>
              <a:ext uri="{FF2B5EF4-FFF2-40B4-BE49-F238E27FC236}">
                <a16:creationId xmlns:a16="http://schemas.microsoft.com/office/drawing/2014/main" id="{C52F83C8-0C2E-4871-9CAF-BE512498859B}"/>
              </a:ext>
            </a:extLst>
          </p:cNvPr>
          <p:cNvSpPr txBox="1">
            <a:spLocks noChangeArrowheads="1"/>
          </p:cNvSpPr>
          <p:nvPr/>
        </p:nvSpPr>
        <p:spPr bwMode="auto">
          <a:xfrm>
            <a:off x="8368547" y="19446670"/>
            <a:ext cx="15106285" cy="6001643"/>
          </a:xfrm>
          <a:prstGeom prst="rect">
            <a:avLst/>
          </a:prstGeom>
          <a:noFill/>
          <a:ln w="9525">
            <a:noFill/>
            <a:miter lim="800000"/>
            <a:headEnd/>
            <a:tailEnd/>
          </a:ln>
        </p:spPr>
        <p:txBody>
          <a:bodyPr wrap="square">
            <a:spAutoFit/>
          </a:bodyPr>
          <a:lstStyle/>
          <a:p>
            <a:pPr algn="ctr">
              <a:defRPr/>
            </a:pPr>
            <a:r>
              <a:rPr lang="en-US" sz="2400" b="1" dirty="0">
                <a:solidFill>
                  <a:schemeClr val="bg2">
                    <a:lumMod val="50000"/>
                  </a:schemeClr>
                </a:solidFill>
                <a:latin typeface="Calibri" panose="020F0502020204030204" pitchFamily="34" charset="0"/>
                <a:cs typeface="Calibri" panose="020F0502020204030204" pitchFamily="34" charset="0"/>
              </a:rPr>
              <a:t>RISULTATI </a:t>
            </a:r>
          </a:p>
          <a:p>
            <a:pPr algn="ctr">
              <a:defRPr/>
            </a:pPr>
            <a:endParaRPr lang="en-US" sz="2400" b="1" dirty="0">
              <a:solidFill>
                <a:srgbClr val="C00000"/>
              </a:solidFill>
              <a:latin typeface="Calibri" panose="020F0502020204030204" pitchFamily="34" charset="0"/>
              <a:cs typeface="Calibri" panose="020F0502020204030204" pitchFamily="34" charset="0"/>
            </a:endParaRPr>
          </a:p>
          <a:p>
            <a:pPr algn="just">
              <a:defRPr/>
            </a:pPr>
            <a:r>
              <a:rPr lang="it-IT" sz="2400" dirty="0">
                <a:solidFill>
                  <a:schemeClr val="bg1"/>
                </a:solidFill>
                <a:latin typeface="Calibri" panose="020F0502020204030204" pitchFamily="34" charset="0"/>
                <a:cs typeface="Calibri" panose="020F0502020204030204" pitchFamily="34" charset="0"/>
              </a:rPr>
              <a:t>I risultati sono stati plottati all’interno di box plot relativi alle concentrazioni di glifosate e di AMPA (</a:t>
            </a:r>
            <a:r>
              <a:rPr lang="it-IT" sz="2400" dirty="0" err="1">
                <a:solidFill>
                  <a:schemeClr val="bg1"/>
                </a:solidFill>
                <a:latin typeface="Calibri" panose="020F0502020204030204" pitchFamily="34" charset="0"/>
                <a:cs typeface="Calibri" panose="020F0502020204030204" pitchFamily="34" charset="0"/>
              </a:rPr>
              <a:t>Fig</a:t>
            </a:r>
            <a:r>
              <a:rPr lang="it-IT" sz="2400" dirty="0">
                <a:solidFill>
                  <a:schemeClr val="bg1"/>
                </a:solidFill>
                <a:latin typeface="Calibri" panose="020F0502020204030204" pitchFamily="34" charset="0"/>
                <a:cs typeface="Calibri" panose="020F0502020204030204" pitchFamily="34" charset="0"/>
              </a:rPr>
              <a:t> 2). In entrambi i casi i risultati sono stati suddivisi in due campi: uno relativo alle concentrazioni di glifosate e AMPA rilevate in stazioni di monitoraggio in cui il relativo sub-bacino di drenaggio era interessato per meno del 30% da un uso antropico del suolo e un secondo in cui le concentrazioni dei fitofarmaci derivano da stazioni di monitoraggio in cui il relativo sub-bacino di drenaggio è interessato per più del 30% da un uso antropico del suolo. </a:t>
            </a:r>
          </a:p>
          <a:p>
            <a:pPr algn="just">
              <a:defRPr/>
            </a:pPr>
            <a:r>
              <a:rPr lang="it-IT" sz="2400" dirty="0">
                <a:solidFill>
                  <a:schemeClr val="bg1"/>
                </a:solidFill>
                <a:latin typeface="Calibri" panose="020F0502020204030204" pitchFamily="34" charset="0"/>
                <a:cs typeface="Calibri" panose="020F0502020204030204" pitchFamily="34" charset="0"/>
              </a:rPr>
              <a:t>La scelta del valore limite del 30 % deriva dal fatto che in letteratura (vedi ad esempio PTUA Regione Lombardia) questa percentuale rappresenta il valore limite oltre il cui la pressione diffusa relativa al dilavamento urbano inizia ad essere significativa e ad avere un impatto importante sulla qualità dei corpi idrici. </a:t>
            </a:r>
          </a:p>
          <a:p>
            <a:pPr algn="just">
              <a:defRPr/>
            </a:pPr>
            <a:r>
              <a:rPr lang="it-IT" sz="2400" dirty="0">
                <a:solidFill>
                  <a:schemeClr val="bg1"/>
                </a:solidFill>
                <a:latin typeface="Calibri" panose="020F0502020204030204" pitchFamily="34" charset="0"/>
                <a:cs typeface="Calibri" panose="020F0502020204030204" pitchFamily="34" charset="0"/>
              </a:rPr>
              <a:t>La retta viola rappresenta infine il valore limite di legge per un fitofarmaco in un corpo idrico (vedi direttiva Europea 2008/105/CE recepita a livello nazionale dal </a:t>
            </a:r>
            <a:r>
              <a:rPr lang="it-IT" sz="2400" dirty="0" err="1">
                <a:solidFill>
                  <a:schemeClr val="bg1"/>
                </a:solidFill>
                <a:latin typeface="Calibri" panose="020F0502020204030204" pitchFamily="34" charset="0"/>
                <a:cs typeface="Calibri" panose="020F0502020204030204" pitchFamily="34" charset="0"/>
              </a:rPr>
              <a:t>D.Lgs.</a:t>
            </a:r>
            <a:r>
              <a:rPr lang="it-IT" sz="2400" dirty="0">
                <a:solidFill>
                  <a:schemeClr val="bg1"/>
                </a:solidFill>
                <a:latin typeface="Calibri" panose="020F0502020204030204" pitchFamily="34" charset="0"/>
                <a:cs typeface="Calibri" panose="020F0502020204030204" pitchFamily="34" charset="0"/>
              </a:rPr>
              <a:t> 152/2006 sugli Standard di Qualità Ambientale (SQA) per le acque superficiali).</a:t>
            </a:r>
          </a:p>
          <a:p>
            <a:pPr algn="just">
              <a:defRPr/>
            </a:pPr>
            <a:r>
              <a:rPr lang="it-IT" sz="2400" dirty="0">
                <a:solidFill>
                  <a:schemeClr val="bg1"/>
                </a:solidFill>
                <a:latin typeface="Calibri" panose="020F0502020204030204" pitchFamily="34" charset="0"/>
                <a:cs typeface="Calibri" panose="020F0502020204030204" pitchFamily="34" charset="0"/>
              </a:rPr>
              <a:t>Nella rappresentazione dei risultati nei box plot sono state utilizzate due diverse scale nelle ordinate, relative al glifosate (con valori tra 0 a 1 µg/L) e all’AMPA (con valori tra 0 a 10 µg/L); ciò deriva dal fatto che le concentrazioni di AMPA sono generalmente dell’ordine di 10 volte superiori rispetto a quelle del glifosate.</a:t>
            </a:r>
          </a:p>
        </p:txBody>
      </p:sp>
      <p:pic>
        <p:nvPicPr>
          <p:cNvPr id="8" name="Immagine 7">
            <a:extLst>
              <a:ext uri="{FF2B5EF4-FFF2-40B4-BE49-F238E27FC236}">
                <a16:creationId xmlns:a16="http://schemas.microsoft.com/office/drawing/2014/main" id="{C7B61E3C-95B6-4A73-AE65-DCA13008DF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49924" y="25982200"/>
            <a:ext cx="15591271" cy="8056028"/>
          </a:xfrm>
          <a:prstGeom prst="rect">
            <a:avLst/>
          </a:prstGeom>
        </p:spPr>
      </p:pic>
      <p:sp>
        <p:nvSpPr>
          <p:cNvPr id="115" name="CasellaDiTesto 114">
            <a:extLst>
              <a:ext uri="{FF2B5EF4-FFF2-40B4-BE49-F238E27FC236}">
                <a16:creationId xmlns:a16="http://schemas.microsoft.com/office/drawing/2014/main" id="{1297C442-2DA3-4285-8B66-8F8B1D24161A}"/>
              </a:ext>
            </a:extLst>
          </p:cNvPr>
          <p:cNvSpPr txBox="1"/>
          <p:nvPr/>
        </p:nvSpPr>
        <p:spPr>
          <a:xfrm>
            <a:off x="8149924" y="34172005"/>
            <a:ext cx="15637351" cy="400110"/>
          </a:xfrm>
          <a:prstGeom prst="rect">
            <a:avLst/>
          </a:prstGeom>
          <a:noFill/>
        </p:spPr>
        <p:txBody>
          <a:bodyPr wrap="square" rtlCol="0">
            <a:spAutoFit/>
          </a:bodyPr>
          <a:lstStyle/>
          <a:p>
            <a:r>
              <a:rPr lang="it-IT" sz="2000" i="1" dirty="0">
                <a:solidFill>
                  <a:srgbClr val="000000"/>
                </a:solidFill>
                <a:latin typeface="Calibri" panose="020F0502020204030204" pitchFamily="34" charset="0"/>
                <a:cs typeface="Calibri" panose="020F0502020204030204" pitchFamily="34" charset="0"/>
              </a:rPr>
              <a:t>Figura 2 Distribuzione delle concentrazioni di Glifosate e dell’AMPA all’interno dei bacini idrografici presi in considerazione dallo studio</a:t>
            </a:r>
            <a:endParaRPr lang="it-IT" sz="2000" dirty="0">
              <a:solidFill>
                <a:srgbClr val="002060"/>
              </a:solidFill>
              <a:latin typeface="Calibri" panose="020F0502020204030204" pitchFamily="34" charset="0"/>
              <a:cs typeface="Calibri" panose="020F0502020204030204" pitchFamily="34" charset="0"/>
            </a:endParaRPr>
          </a:p>
        </p:txBody>
      </p:sp>
      <p:sp>
        <p:nvSpPr>
          <p:cNvPr id="38" name="Rettangolo 37">
            <a:extLst>
              <a:ext uri="{FF2B5EF4-FFF2-40B4-BE49-F238E27FC236}">
                <a16:creationId xmlns:a16="http://schemas.microsoft.com/office/drawing/2014/main" id="{FB2E2A23-EDC0-4BD9-824C-3E42225815A5}"/>
              </a:ext>
            </a:extLst>
          </p:cNvPr>
          <p:cNvSpPr/>
          <p:nvPr/>
        </p:nvSpPr>
        <p:spPr bwMode="auto">
          <a:xfrm>
            <a:off x="550386" y="25976257"/>
            <a:ext cx="6382291" cy="16829490"/>
          </a:xfrm>
          <a:prstGeom prst="rect">
            <a:avLst/>
          </a:prstGeom>
          <a:solidFill>
            <a:srgbClr val="FFFFFF">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320540" fontAlgn="auto">
              <a:spcBef>
                <a:spcPts val="0"/>
              </a:spcBef>
              <a:spcAft>
                <a:spcPts val="0"/>
              </a:spcAft>
              <a:defRPr/>
            </a:pPr>
            <a:endParaRPr lang="it-IT"/>
          </a:p>
        </p:txBody>
      </p:sp>
      <p:sp>
        <p:nvSpPr>
          <p:cNvPr id="39" name="CasellaDiTesto 12">
            <a:extLst>
              <a:ext uri="{FF2B5EF4-FFF2-40B4-BE49-F238E27FC236}">
                <a16:creationId xmlns:a16="http://schemas.microsoft.com/office/drawing/2014/main" id="{3723F703-C79A-421D-96EB-E53013F957C4}"/>
              </a:ext>
            </a:extLst>
          </p:cNvPr>
          <p:cNvSpPr txBox="1">
            <a:spLocks noChangeArrowheads="1"/>
          </p:cNvSpPr>
          <p:nvPr/>
        </p:nvSpPr>
        <p:spPr bwMode="auto">
          <a:xfrm>
            <a:off x="732753" y="26385258"/>
            <a:ext cx="5888114" cy="15973604"/>
          </a:xfrm>
          <a:prstGeom prst="rect">
            <a:avLst/>
          </a:prstGeom>
          <a:noFill/>
          <a:ln w="9525">
            <a:noFill/>
            <a:miter lim="800000"/>
            <a:headEnd/>
            <a:tailEnd/>
          </a:ln>
        </p:spPr>
        <p:txBody>
          <a:bodyPr wrap="square">
            <a:spAutoFit/>
          </a:bodyPr>
          <a:lstStyle/>
          <a:p>
            <a:pPr algn="ctr">
              <a:defRPr/>
            </a:pPr>
            <a:r>
              <a:rPr lang="en-US" sz="2400" b="1" dirty="0">
                <a:solidFill>
                  <a:schemeClr val="bg2">
                    <a:lumMod val="50000"/>
                  </a:schemeClr>
                </a:solidFill>
                <a:latin typeface="Calibri" panose="020F0502020204030204" pitchFamily="34" charset="0"/>
                <a:cs typeface="Calibri" panose="020F0502020204030204" pitchFamily="34" charset="0"/>
              </a:rPr>
              <a:t>DISCUSSIONE DEI DATI E CONCLUSIONI</a:t>
            </a:r>
          </a:p>
          <a:p>
            <a:pPr algn="ctr">
              <a:defRPr/>
            </a:pPr>
            <a:endParaRPr lang="en-US" sz="2400" b="1" dirty="0">
              <a:solidFill>
                <a:schemeClr val="bg1"/>
              </a:solidFill>
              <a:latin typeface="Calibri" panose="020F0502020204030204" pitchFamily="34" charset="0"/>
              <a:cs typeface="Calibri" panose="020F0502020204030204" pitchFamily="34" charset="0"/>
            </a:endParaRPr>
          </a:p>
          <a:p>
            <a:pPr algn="just">
              <a:defRPr/>
            </a:pPr>
            <a:r>
              <a:rPr lang="it-IT" sz="2400" dirty="0">
                <a:solidFill>
                  <a:schemeClr val="bg1"/>
                </a:solidFill>
                <a:latin typeface="Calibri" panose="020F0502020204030204" pitchFamily="34" charset="0"/>
                <a:cs typeface="Calibri" panose="020F0502020204030204" pitchFamily="34" charset="0"/>
              </a:rPr>
              <a:t>In questo studio la presenza di glifosato (fig. 3) e AMPA (fig. 4) nei corsi d’acqua con subbacini di drenaggio che drenano suoli prevalentemente agricoli e forestali risulta basso. Ciò dipende dal fatto che la dispersione di glifosato in ambienti acquatici potrebbe essere stata attenuata dalla capacità del suolo di assorbire fortemente sia il glifosato che l'AMPA. Sebbene l'uso non agricolo rappresenti meno del 10% dell'utilizzo totale del glifosato, i contributi urbani del glifosato nelle acque superficiali non devono essere sottovalutati. L'applicazione del glifosato per il controllo delle infestanti in aree residenziali / industriali può essere una fonte di contaminazione delle acque superficiali.</a:t>
            </a:r>
          </a:p>
          <a:p>
            <a:pPr algn="just">
              <a:defRPr/>
            </a:pPr>
            <a:r>
              <a:rPr lang="it-IT" sz="2400" dirty="0">
                <a:solidFill>
                  <a:schemeClr val="bg1"/>
                </a:solidFill>
                <a:latin typeface="Calibri" panose="020F0502020204030204" pitchFamily="34" charset="0"/>
                <a:cs typeface="Calibri" panose="020F0502020204030204" pitchFamily="34" charset="0"/>
              </a:rPr>
              <a:t>In questo senso, una quantità significativa di glifosato e AMPA viene lavata via nelle acque piovane urbane, e quindi accumulata nelle in aree di accumulo costruite per trattenere il deflusso in eccesso. Inoltre, gli ambienti suburbani aumentano l'area delle superfici impermeabili, come asfalto e cemento, rispetto alle condizioni di </a:t>
            </a:r>
            <a:r>
              <a:rPr lang="it-IT" sz="2400" dirty="0" err="1">
                <a:solidFill>
                  <a:schemeClr val="bg1"/>
                </a:solidFill>
                <a:latin typeface="Calibri" panose="020F0502020204030204" pitchFamily="34" charset="0"/>
                <a:cs typeface="Calibri" panose="020F0502020204030204" pitchFamily="34" charset="0"/>
              </a:rPr>
              <a:t>pre</a:t>
            </a:r>
            <a:r>
              <a:rPr lang="it-IT" sz="2400" dirty="0">
                <a:solidFill>
                  <a:schemeClr val="bg1"/>
                </a:solidFill>
                <a:latin typeface="Calibri" panose="020F0502020204030204" pitchFamily="34" charset="0"/>
                <a:cs typeface="Calibri" panose="020F0502020204030204" pitchFamily="34" charset="0"/>
              </a:rPr>
              <a:t>-sviluppo, riducendo allo stesso tempo l'estensione della vegetazione. Quindi, l'evapotraspirazione e l'infiltrazione sono ridotte mentre aumenta il deflusso delle acque piovane. Inoltre, la perdita di glifosato dalle superfici dure è maggiore rispetto ai campi agricoli perché l'assorbimento di glifosato nel suolo è più forte rispetto al cemento o all'asfalto.</a:t>
            </a:r>
          </a:p>
          <a:p>
            <a:pPr algn="just">
              <a:defRPr/>
            </a:pPr>
            <a:r>
              <a:rPr lang="it-IT" sz="2400" dirty="0">
                <a:solidFill>
                  <a:schemeClr val="bg1"/>
                </a:solidFill>
                <a:latin typeface="Calibri" panose="020F0502020204030204" pitchFamily="34" charset="0"/>
                <a:cs typeface="Calibri" panose="020F0502020204030204" pitchFamily="34" charset="0"/>
              </a:rPr>
              <a:t>Tuttavia, oltre il 75% di glifosato può essere perso nel deflusso dell'asfalto, poiché il materiale per pavimentazione in asfalto è composto da una miscela di cemento asfalto, sabbia e roccia frantumata, e di conseguenza con capacità ridotta di assorbimento del glifosato.</a:t>
            </a:r>
          </a:p>
        </p:txBody>
      </p:sp>
      <p:sp>
        <p:nvSpPr>
          <p:cNvPr id="10" name="Rectangle 4">
            <a:extLst>
              <a:ext uri="{FF2B5EF4-FFF2-40B4-BE49-F238E27FC236}">
                <a16:creationId xmlns:a16="http://schemas.microsoft.com/office/drawing/2014/main" id="{74E375C5-9263-463D-B70D-981CF533A45D}"/>
              </a:ext>
            </a:extLst>
          </p:cNvPr>
          <p:cNvSpPr>
            <a:spLocks noChangeArrowheads="1"/>
          </p:cNvSpPr>
          <p:nvPr/>
        </p:nvSpPr>
        <p:spPr bwMode="auto">
          <a:xfrm>
            <a:off x="0" y="0"/>
            <a:ext cx="324040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1" name="Oggetto 10">
            <a:extLst>
              <a:ext uri="{FF2B5EF4-FFF2-40B4-BE49-F238E27FC236}">
                <a16:creationId xmlns:a16="http://schemas.microsoft.com/office/drawing/2014/main" id="{7EB04B16-0E3E-4E92-B55D-F812AC4BF3A3}"/>
              </a:ext>
            </a:extLst>
          </p:cNvPr>
          <p:cNvGraphicFramePr>
            <a:graphicFrameLocks/>
          </p:cNvGraphicFramePr>
          <p:nvPr>
            <p:extLst>
              <p:ext uri="{D42A27DB-BD31-4B8C-83A1-F6EECF244321}">
                <p14:modId xmlns:p14="http://schemas.microsoft.com/office/powerpoint/2010/main" val="634785160"/>
              </p:ext>
            </p:extLst>
          </p:nvPr>
        </p:nvGraphicFramePr>
        <p:xfrm>
          <a:off x="8069467" y="35788275"/>
          <a:ext cx="11727943" cy="4583471"/>
        </p:xfrm>
        <a:graphic>
          <a:graphicData uri="http://schemas.openxmlformats.org/presentationml/2006/ole">
            <mc:AlternateContent xmlns:mc="http://schemas.openxmlformats.org/markup-compatibility/2006">
              <mc:Choice xmlns:v="urn:schemas-microsoft-com:vml" Requires="v">
                <p:oleObj spid="_x0000_s1044" name="Worksheet" r:id="rId8" imgW="6157494" imgH="2505673" progId="Excel.Sheet.8">
                  <p:embed/>
                </p:oleObj>
              </mc:Choice>
              <mc:Fallback>
                <p:oleObj name="Worksheet" r:id="rId8" imgW="6157494" imgH="2505673" progId="Excel.Sheet.8">
                  <p:embed/>
                  <p:pic>
                    <p:nvPicPr>
                      <p:cNvPr id="0" name="Grafico 29"/>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69467" y="35788275"/>
                        <a:ext cx="11727943" cy="4583471"/>
                      </a:xfrm>
                      <a:prstGeom prst="rect">
                        <a:avLst/>
                      </a:prstGeom>
                      <a:noFill/>
                    </p:spPr>
                  </p:pic>
                </p:oleObj>
              </mc:Fallback>
            </mc:AlternateContent>
          </a:graphicData>
        </a:graphic>
      </p:graphicFrame>
      <p:graphicFrame>
        <p:nvGraphicFramePr>
          <p:cNvPr id="12" name="Oggetto 11">
            <a:extLst>
              <a:ext uri="{FF2B5EF4-FFF2-40B4-BE49-F238E27FC236}">
                <a16:creationId xmlns:a16="http://schemas.microsoft.com/office/drawing/2014/main" id="{BA37838B-E525-4810-A409-17AC46CA8FE3}"/>
              </a:ext>
            </a:extLst>
          </p:cNvPr>
          <p:cNvGraphicFramePr>
            <a:graphicFrameLocks noChangeAspect="1"/>
          </p:cNvGraphicFramePr>
          <p:nvPr>
            <p:extLst>
              <p:ext uri="{D42A27DB-BD31-4B8C-83A1-F6EECF244321}">
                <p14:modId xmlns:p14="http://schemas.microsoft.com/office/powerpoint/2010/main" val="1154482060"/>
              </p:ext>
            </p:extLst>
          </p:nvPr>
        </p:nvGraphicFramePr>
        <p:xfrm>
          <a:off x="20125721" y="38020524"/>
          <a:ext cx="11727943" cy="4583471"/>
        </p:xfrm>
        <a:graphic>
          <a:graphicData uri="http://schemas.openxmlformats.org/presentationml/2006/ole">
            <mc:AlternateContent xmlns:mc="http://schemas.openxmlformats.org/markup-compatibility/2006">
              <mc:Choice xmlns:v="urn:schemas-microsoft-com:vml" Requires="v">
                <p:oleObj spid="_x0000_s1045" name="Worksheet" r:id="rId10" imgW="6191202" imgH="2419415" progId="Excel.Sheet.8">
                  <p:embed/>
                </p:oleObj>
              </mc:Choice>
              <mc:Fallback>
                <p:oleObj name="Worksheet" r:id="rId10" imgW="6191202" imgH="2419415" progId="Excel.Sheet.8">
                  <p:embed/>
                  <p:pic>
                    <p:nvPicPr>
                      <p:cNvPr id="0" name="Grafico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125721" y="38020524"/>
                        <a:ext cx="11727943" cy="4583471"/>
                      </a:xfrm>
                      <a:prstGeom prst="rect">
                        <a:avLst/>
                      </a:prstGeom>
                      <a:noFill/>
                    </p:spPr>
                  </p:pic>
                </p:oleObj>
              </mc:Fallback>
            </mc:AlternateContent>
          </a:graphicData>
        </a:graphic>
      </p:graphicFrame>
      <p:sp>
        <p:nvSpPr>
          <p:cNvPr id="45" name="Rettangolo 44">
            <a:extLst>
              <a:ext uri="{FF2B5EF4-FFF2-40B4-BE49-F238E27FC236}">
                <a16:creationId xmlns:a16="http://schemas.microsoft.com/office/drawing/2014/main" id="{99318E97-8D55-4568-AFB4-8A9D3B5DB4F5}"/>
              </a:ext>
            </a:extLst>
          </p:cNvPr>
          <p:cNvSpPr/>
          <p:nvPr/>
        </p:nvSpPr>
        <p:spPr>
          <a:xfrm>
            <a:off x="24676208" y="25224688"/>
            <a:ext cx="7351991" cy="9699492"/>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2000" dirty="0">
              <a:latin typeface="Berlin Sans FB" pitchFamily="34" charset="0"/>
            </a:endParaRPr>
          </a:p>
        </p:txBody>
      </p:sp>
      <p:sp>
        <p:nvSpPr>
          <p:cNvPr id="46" name="CasellaDiTesto 12">
            <a:extLst>
              <a:ext uri="{FF2B5EF4-FFF2-40B4-BE49-F238E27FC236}">
                <a16:creationId xmlns:a16="http://schemas.microsoft.com/office/drawing/2014/main" id="{E0BCD662-DFFC-4D7C-B5FF-C7D8A09DC01B}"/>
              </a:ext>
            </a:extLst>
          </p:cNvPr>
          <p:cNvSpPr txBox="1">
            <a:spLocks noChangeArrowheads="1"/>
          </p:cNvSpPr>
          <p:nvPr/>
        </p:nvSpPr>
        <p:spPr bwMode="auto">
          <a:xfrm>
            <a:off x="25035849" y="25540680"/>
            <a:ext cx="6643870" cy="9325630"/>
          </a:xfrm>
          <a:prstGeom prst="rect">
            <a:avLst/>
          </a:prstGeom>
          <a:noFill/>
          <a:ln w="9525">
            <a:noFill/>
            <a:miter lim="800000"/>
            <a:headEnd/>
            <a:tailEnd/>
          </a:ln>
        </p:spPr>
        <p:txBody>
          <a:bodyPr wrap="square">
            <a:spAutoFit/>
          </a:bodyPr>
          <a:lstStyle/>
          <a:p>
            <a:pPr algn="ctr">
              <a:defRPr/>
            </a:pPr>
            <a:r>
              <a:rPr lang="it-IT" sz="2400" b="1" dirty="0">
                <a:solidFill>
                  <a:schemeClr val="bg2">
                    <a:lumMod val="50000"/>
                  </a:schemeClr>
                </a:solidFill>
                <a:latin typeface="Calibri" panose="020F0502020204030204" pitchFamily="34" charset="0"/>
                <a:cs typeface="Calibri" panose="020F0502020204030204" pitchFamily="34" charset="0"/>
              </a:rPr>
              <a:t>L’INFLUENZA DEI SISTEMI DI DRENAGGIO URBANI</a:t>
            </a:r>
          </a:p>
          <a:p>
            <a:pPr algn="ctr">
              <a:defRPr/>
            </a:pPr>
            <a:endParaRPr lang="it-IT" sz="2400" b="1" dirty="0">
              <a:solidFill>
                <a:schemeClr val="bg2">
                  <a:lumMod val="50000"/>
                </a:schemeClr>
              </a:solidFill>
              <a:latin typeface="Calibri" panose="020F0502020204030204" pitchFamily="34" charset="0"/>
              <a:cs typeface="Calibri" panose="020F0502020204030204" pitchFamily="34" charset="0"/>
            </a:endParaRPr>
          </a:p>
          <a:p>
            <a:pPr algn="just">
              <a:defRPr/>
            </a:pPr>
            <a:r>
              <a:rPr lang="it-IT" sz="2400" dirty="0">
                <a:solidFill>
                  <a:schemeClr val="bg1"/>
                </a:solidFill>
                <a:latin typeface="Calibri" panose="020F0502020204030204" pitchFamily="34" charset="0"/>
                <a:cs typeface="Calibri" panose="020F0502020204030204" pitchFamily="34" charset="0"/>
              </a:rPr>
              <a:t>Diversi realizzati in diversi corpi idrici francesi hanno dimostrato come il deflusso urbano sia responsabile dei picchi di glifosato e AMPA all’interno dei corpi idrici.</a:t>
            </a:r>
          </a:p>
          <a:p>
            <a:pPr algn="just">
              <a:defRPr/>
            </a:pPr>
            <a:r>
              <a:rPr lang="it-IT" sz="2400" dirty="0">
                <a:solidFill>
                  <a:schemeClr val="bg1"/>
                </a:solidFill>
                <a:latin typeface="Calibri" panose="020F0502020204030204" pitchFamily="34" charset="0"/>
                <a:cs typeface="Calibri" panose="020F0502020204030204" pitchFamily="34" charset="0"/>
              </a:rPr>
              <a:t>Il fenomeno si verifica soprattutto nei casi in cui i sistemi di drenaggio delle acque meteoriche sono separati dalle reti fognarie urbane e dove quindi le acque meteoriche confluiscono direttamente nei corpi idrici, sebbene il glifosate possa raggiungere indirettamente i corsi d’acqua tramite lo scarico di impianti di trattamento delle acque reflue.</a:t>
            </a:r>
          </a:p>
          <a:p>
            <a:pPr algn="just">
              <a:defRPr/>
            </a:pPr>
            <a:r>
              <a:rPr lang="it-IT" sz="2400" dirty="0">
                <a:solidFill>
                  <a:schemeClr val="bg1"/>
                </a:solidFill>
                <a:latin typeface="Calibri" panose="020F0502020204030204" pitchFamily="34" charset="0"/>
                <a:cs typeface="Calibri" panose="020F0502020204030204" pitchFamily="34" charset="0"/>
              </a:rPr>
              <a:t>Inoltre in combinazione ai sistemi fognari, il 75% dei pesticidi urbani sono trasferiti alle acque superficiali attraverso impianti di trattamento delle acque reflue, mentre i risultati di un interessante studio (Botta et al., 2009) individua come principale input di AMPA nei corpi idrici lo scarico di impianti di trattamento delle acque reflue lo studio sottolineando al tempo stesso che il glifosato utilizzato nelle aree urbane risulta presente in particolare nei campioni prelevati in sistemi di drenaggio delle acque meteoriche separati dalle reti fognarie urbane.</a:t>
            </a:r>
            <a:endParaRPr lang="it-IT" sz="2400" b="1" dirty="0">
              <a:solidFill>
                <a:schemeClr val="bg1"/>
              </a:solidFill>
              <a:latin typeface="Calibri" panose="020F0502020204030204" pitchFamily="34" charset="0"/>
              <a:cs typeface="Calibri" panose="020F0502020204030204" pitchFamily="34" charset="0"/>
            </a:endParaRPr>
          </a:p>
        </p:txBody>
      </p:sp>
      <p:sp>
        <p:nvSpPr>
          <p:cNvPr id="47" name="CasellaDiTesto 46">
            <a:extLst>
              <a:ext uri="{FF2B5EF4-FFF2-40B4-BE49-F238E27FC236}">
                <a16:creationId xmlns:a16="http://schemas.microsoft.com/office/drawing/2014/main" id="{8ADB4C66-410F-4D32-9AB8-F7F9B3331D58}"/>
              </a:ext>
            </a:extLst>
          </p:cNvPr>
          <p:cNvSpPr txBox="1"/>
          <p:nvPr/>
        </p:nvSpPr>
        <p:spPr>
          <a:xfrm>
            <a:off x="20125722" y="35788274"/>
            <a:ext cx="11545576" cy="707886"/>
          </a:xfrm>
          <a:prstGeom prst="rect">
            <a:avLst/>
          </a:prstGeom>
          <a:noFill/>
        </p:spPr>
        <p:txBody>
          <a:bodyPr wrap="square" rtlCol="0">
            <a:spAutoFit/>
          </a:bodyPr>
          <a:lstStyle/>
          <a:p>
            <a:r>
              <a:rPr lang="it-IT" sz="2000" i="1" dirty="0">
                <a:solidFill>
                  <a:srgbClr val="000000"/>
                </a:solidFill>
                <a:latin typeface="Calibri" panose="020F0502020204030204" pitchFamily="34" charset="0"/>
                <a:cs typeface="Calibri" panose="020F0502020204030204" pitchFamily="34" charset="0"/>
              </a:rPr>
              <a:t>Figura 3 Variazioni nelle concentrazioni medie annue di glifosate nelle varie stazioni di monitoraggio analizzate in funzione del relativo uso antropico di suolo</a:t>
            </a:r>
            <a:endParaRPr lang="it-IT" sz="2000" dirty="0">
              <a:solidFill>
                <a:srgbClr val="002060"/>
              </a:solidFill>
              <a:latin typeface="Calibri" panose="020F0502020204030204" pitchFamily="34" charset="0"/>
              <a:cs typeface="Calibri" panose="020F0502020204030204" pitchFamily="34" charset="0"/>
            </a:endParaRPr>
          </a:p>
        </p:txBody>
      </p:sp>
      <p:sp>
        <p:nvSpPr>
          <p:cNvPr id="48" name="CasellaDiTesto 47">
            <a:extLst>
              <a:ext uri="{FF2B5EF4-FFF2-40B4-BE49-F238E27FC236}">
                <a16:creationId xmlns:a16="http://schemas.microsoft.com/office/drawing/2014/main" id="{DE1798C3-F79D-4EAA-91CD-142D46CFE4F8}"/>
              </a:ext>
            </a:extLst>
          </p:cNvPr>
          <p:cNvSpPr txBox="1"/>
          <p:nvPr/>
        </p:nvSpPr>
        <p:spPr>
          <a:xfrm>
            <a:off x="8334106" y="41674938"/>
            <a:ext cx="11545576" cy="707886"/>
          </a:xfrm>
          <a:prstGeom prst="rect">
            <a:avLst/>
          </a:prstGeom>
          <a:noFill/>
        </p:spPr>
        <p:txBody>
          <a:bodyPr wrap="square" rtlCol="0">
            <a:spAutoFit/>
          </a:bodyPr>
          <a:lstStyle/>
          <a:p>
            <a:r>
              <a:rPr lang="it-IT" sz="2000" i="1" dirty="0">
                <a:solidFill>
                  <a:srgbClr val="000000"/>
                </a:solidFill>
                <a:latin typeface="Calibri" panose="020F0502020204030204" pitchFamily="34" charset="0"/>
                <a:cs typeface="Calibri" panose="020F0502020204030204" pitchFamily="34" charset="0"/>
              </a:rPr>
              <a:t>Figura 4 Variazioni nelle concentrazioni medie annue di AMPA nelle varie stazioni di monitoraggio analizzate ed in funzione del relativo uso antropico di suolo</a:t>
            </a:r>
            <a:endParaRPr lang="it-IT" sz="2000" dirty="0">
              <a:solidFill>
                <a:srgbClr val="002060"/>
              </a:solidFill>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Sezione">
  <a:themeElements>
    <a:clrScheme name="Sezion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zion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zion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4182</TotalTime>
  <Words>1683</Words>
  <Application>Microsoft Office PowerPoint</Application>
  <PresentationFormat>Personalizzato</PresentationFormat>
  <Paragraphs>44</Paragraphs>
  <Slides>1</Slides>
  <Notes>1</Notes>
  <HiddenSlides>0</HiddenSlides>
  <MMClips>0</MMClips>
  <ScaleCrop>false</ScaleCrop>
  <HeadingPairs>
    <vt:vector size="8" baseType="variant">
      <vt:variant>
        <vt:lpstr>Caratteri utilizzati</vt:lpstr>
      </vt:variant>
      <vt:variant>
        <vt:i4>4</vt:i4>
      </vt:variant>
      <vt:variant>
        <vt:lpstr>Tema</vt:lpstr>
      </vt:variant>
      <vt:variant>
        <vt:i4>1</vt:i4>
      </vt:variant>
      <vt:variant>
        <vt:lpstr>Server OLE incorporati</vt:lpstr>
      </vt:variant>
      <vt:variant>
        <vt:i4>1</vt:i4>
      </vt:variant>
      <vt:variant>
        <vt:lpstr>Titoli diapositive</vt:lpstr>
      </vt:variant>
      <vt:variant>
        <vt:i4>1</vt:i4>
      </vt:variant>
    </vt:vector>
  </HeadingPairs>
  <TitlesOfParts>
    <vt:vector size="7" baseType="lpstr">
      <vt:lpstr>Berlin Sans FB</vt:lpstr>
      <vt:lpstr>Calibri</vt:lpstr>
      <vt:lpstr>Century Gothic</vt:lpstr>
      <vt:lpstr>Wingdings 3</vt:lpstr>
      <vt:lpstr>Sezione</vt:lpstr>
      <vt:lpstr>Worksheet</vt:lpstr>
      <vt:lpstr>Presentazione standard di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chiara</dc:creator>
  <cp:lastModifiedBy>Mariano Tenuta</cp:lastModifiedBy>
  <cp:revision>310</cp:revision>
  <dcterms:created xsi:type="dcterms:W3CDTF">2014-10-09T09:14:06Z</dcterms:created>
  <dcterms:modified xsi:type="dcterms:W3CDTF">2020-07-15T13:41:32Z</dcterms:modified>
</cp:coreProperties>
</file>