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9.jpeg" ContentType="image/jpeg"/>
  <Override PartName="/ppt/media/image10.jpeg" ContentType="image/jpeg"/>
  <Override PartName="/ppt/media/image11.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1pPr>
    <a:lvl2pPr marL="0" marR="0" indent="2286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2pPr>
    <a:lvl3pPr marL="0" marR="0" indent="4572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3pPr>
    <a:lvl4pPr marL="0" marR="0" indent="6858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4pPr>
    <a:lvl5pPr marL="0" marR="0" indent="9144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5pPr>
    <a:lvl6pPr marL="0" marR="0" indent="11430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6pPr>
    <a:lvl7pPr marL="0" marR="0" indent="13716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7pPr>
    <a:lvl8pPr marL="0" marR="0" indent="16002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8pPr>
    <a:lvl9pPr marL="0" marR="0" indent="18288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Iowan Old Style"/>
          <a:ea typeface="Iowan Old Style"/>
          <a:cs typeface="Iowan Old Style"/>
        </a:font>
        <a:srgbClr val="5C5C5C"/>
      </a:tcTxStyle>
      <a:tcStyle>
        <a:tcBdr>
          <a:left>
            <a:ln w="12700" cap="flat">
              <a:noFill/>
              <a:miter lim="400000"/>
            </a:ln>
          </a:left>
          <a:right>
            <a:ln w="12700" cap="flat">
              <a:noFill/>
              <a:miter lim="400000"/>
            </a:ln>
          </a:right>
          <a:top>
            <a:ln w="12700" cap="flat">
              <a:solidFill>
                <a:srgbClr val="5C5C5C"/>
              </a:solidFill>
              <a:prstDash val="solid"/>
              <a:miter lim="400000"/>
            </a:ln>
          </a:top>
          <a:bottom>
            <a:ln w="12700" cap="flat">
              <a:solidFill>
                <a:srgbClr val="5C5C5C"/>
              </a:solidFill>
              <a:prstDash val="solid"/>
              <a:miter lim="400000"/>
            </a:ln>
          </a:bottom>
          <a:insideH>
            <a:ln w="12700" cap="flat">
              <a:solidFill>
                <a:srgbClr val="5C5C5C"/>
              </a:solidFill>
              <a:prstDash val="solid"/>
              <a:miter lim="400000"/>
            </a:ln>
          </a:insideH>
          <a:insideV>
            <a:ln w="12700" cap="flat">
              <a:noFill/>
              <a:miter lim="400000"/>
            </a:ln>
          </a:insideV>
        </a:tcBdr>
        <a:fill>
          <a:noFill/>
        </a:fill>
      </a:tcStyle>
    </a:wholeTbl>
    <a:band2H>
      <a:tcTxStyle b="def" i="def"/>
      <a:tcStyle>
        <a:tcBdr/>
        <a:fill>
          <a:solidFill>
            <a:srgbClr val="CBCBCB">
              <a:alpha val="25000"/>
            </a:srgbClr>
          </a:solidFill>
        </a:fill>
      </a:tcStyle>
    </a:band2H>
    <a:firstCol>
      <a:tcTxStyle b="off" i="off">
        <a:font>
          <a:latin typeface="DIN Alternate"/>
          <a:ea typeface="DIN Alternate"/>
          <a:cs typeface="DIN Alternate"/>
        </a:font>
        <a:srgbClr val="5C5C5C"/>
      </a:tcTxStyle>
      <a:tcStyle>
        <a:tcBdr>
          <a:left>
            <a:ln w="12700" cap="flat">
              <a:noFill/>
              <a:miter lim="400000"/>
            </a:ln>
          </a:left>
          <a:right>
            <a:ln w="12700" cap="flat">
              <a:noFill/>
              <a:miter lim="400000"/>
            </a:ln>
          </a:right>
          <a:top>
            <a:ln w="12700" cap="flat">
              <a:solidFill>
                <a:srgbClr val="5C5C5C"/>
              </a:solidFill>
              <a:prstDash val="solid"/>
              <a:miter lim="400000"/>
            </a:ln>
          </a:top>
          <a:bottom>
            <a:ln w="12700" cap="flat">
              <a:solidFill>
                <a:srgbClr val="5C5C5C"/>
              </a:solidFill>
              <a:prstDash val="solid"/>
              <a:miter lim="400000"/>
            </a:ln>
          </a:bottom>
          <a:insideH>
            <a:ln w="12700" cap="flat">
              <a:solidFill>
                <a:srgbClr val="5C5C5C"/>
              </a:solidFill>
              <a:prstDash val="solid"/>
              <a:miter lim="400000"/>
            </a:ln>
          </a:insideH>
          <a:insideV>
            <a:ln w="12700" cap="flat">
              <a:noFill/>
              <a:miter lim="400000"/>
            </a:ln>
          </a:insideV>
        </a:tcBdr>
        <a:fill>
          <a:solidFill>
            <a:srgbClr val="CBCBCB">
              <a:alpha val="36000"/>
            </a:srgbClr>
          </a:solidFill>
        </a:fill>
      </a:tcStyle>
    </a:firstCol>
    <a:lastRow>
      <a:tcTxStyle b="off" i="off">
        <a:font>
          <a:latin typeface="DIN Alternate"/>
          <a:ea typeface="DIN Alternate"/>
          <a:cs typeface="DIN Alternate"/>
        </a:font>
        <a:srgbClr val="5C5C5C"/>
      </a:tcTxStyle>
      <a:tcStyle>
        <a:tcBdr>
          <a:left>
            <a:ln w="12700" cap="flat">
              <a:noFill/>
              <a:miter lim="400000"/>
            </a:ln>
          </a:left>
          <a:right>
            <a:ln w="12700" cap="flat">
              <a:noFill/>
              <a:miter lim="400000"/>
            </a:ln>
          </a:right>
          <a:top>
            <a:ln w="12700" cap="flat">
              <a:solidFill>
                <a:srgbClr val="5C5C5C"/>
              </a:solidFill>
              <a:prstDash val="solid"/>
              <a:miter lim="400000"/>
            </a:ln>
          </a:top>
          <a:bottom>
            <a:ln w="12700" cap="flat">
              <a:noFill/>
              <a:miter lim="400000"/>
            </a:ln>
          </a:bottom>
          <a:insideH>
            <a:ln w="12700" cap="flat">
              <a:solidFill>
                <a:srgbClr val="5C5C5C"/>
              </a:solidFill>
              <a:prstDash val="solid"/>
              <a:miter lim="400000"/>
            </a:ln>
          </a:insideH>
          <a:insideV>
            <a:ln w="12700" cap="flat">
              <a:noFill/>
              <a:miter lim="400000"/>
            </a:ln>
          </a:insideV>
        </a:tcBdr>
        <a:fill>
          <a:noFill/>
        </a:fill>
      </a:tcStyle>
    </a:lastRow>
    <a:fir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noFill/>
              <a:miter lim="400000"/>
            </a:ln>
          </a:top>
          <a:bottom>
            <a:ln w="0" cap="flat">
              <a:noFill/>
              <a:miter lim="400000"/>
            </a:ln>
          </a:bottom>
          <a:insideH>
            <a:ln w="12700" cap="flat">
              <a:solidFill>
                <a:srgbClr val="EBEBEB"/>
              </a:solidFill>
              <a:prstDash val="solid"/>
              <a:miter lim="400000"/>
            </a:ln>
          </a:insideH>
          <a:insideV>
            <a:ln w="12700" cap="flat">
              <a:noFill/>
              <a:miter lim="400000"/>
            </a:ln>
          </a:insideV>
        </a:tcBdr>
        <a:fill>
          <a:solidFill>
            <a:schemeClr val="accent1">
              <a:hueOff val="-522454"/>
              <a:satOff val="1153"/>
              <a:lumOff val="13444"/>
            </a:schemeClr>
          </a:solidFill>
        </a:fill>
      </a:tcStyle>
    </a:firstRow>
  </a:tblStyle>
  <a:tblStyle styleId="{C7B018BB-80A7-4F77-B60F-C8B233D01FF8}" styleName="">
    <a:tblBg/>
    <a:wholeTbl>
      <a:tcTxStyle b="off" i="off">
        <a:font>
          <a:latin typeface="Iowan Old Style"/>
          <a:ea typeface="Iowan Old Style"/>
          <a:cs typeface="Iowan Old Style"/>
        </a:font>
        <a:schemeClr val="accent2">
          <a:satOff val="-3676"/>
          <a:lumOff val="-12171"/>
        </a:schemeClr>
      </a:tcTxStyle>
      <a:tcStyle>
        <a:tcBdr>
          <a:left>
            <a:ln w="12700" cap="flat">
              <a:solidFill>
                <a:srgbClr val="808251"/>
              </a:solidFill>
              <a:prstDash val="solid"/>
              <a:miter lim="400000"/>
            </a:ln>
          </a:left>
          <a:right>
            <a:ln w="12700" cap="flat">
              <a:solidFill>
                <a:srgbClr val="808251"/>
              </a:solidFill>
              <a:prstDash val="solid"/>
              <a:miter lim="400000"/>
            </a:ln>
          </a:right>
          <a:top>
            <a:ln w="127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noFill/>
        </a:fill>
      </a:tcStyle>
    </a:wholeTbl>
    <a:band2H>
      <a:tcTxStyle b="def" i="def"/>
      <a:tcStyle>
        <a:tcBdr/>
        <a:fill>
          <a:solidFill>
            <a:srgbClr val="A8A861">
              <a:alpha val="27000"/>
            </a:srgbClr>
          </a:solidFill>
        </a:fill>
      </a:tcStyle>
    </a:band2H>
    <a:firstCol>
      <a:tcTxStyle b="off" i="off">
        <a:font>
          <a:latin typeface="DIN Alternate"/>
          <a:ea typeface="DIN Alternate"/>
          <a:cs typeface="DIN Alternate"/>
        </a:font>
        <a:srgbClr val="FFFFFF"/>
      </a:tcTxStyle>
      <a:tcStyle>
        <a:tcBdr>
          <a:left>
            <a:ln w="12700" cap="flat">
              <a:solidFill>
                <a:srgbClr val="808251"/>
              </a:solidFill>
              <a:prstDash val="solid"/>
              <a:miter lim="400000"/>
            </a:ln>
          </a:left>
          <a:right>
            <a:ln w="12700" cap="flat">
              <a:solidFill>
                <a:srgbClr val="808251"/>
              </a:solidFill>
              <a:prstDash val="solid"/>
              <a:miter lim="400000"/>
            </a:ln>
          </a:right>
          <a:top>
            <a:ln w="127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solidFill>
            <a:srgbClr val="8F9541">
              <a:alpha val="75000"/>
            </a:srgbClr>
          </a:solidFill>
        </a:fill>
      </a:tcStyle>
    </a:firstCol>
    <a:lastRow>
      <a:tcTxStyle b="off" i="off">
        <a:font>
          <a:latin typeface="DIN Alternate"/>
          <a:ea typeface="DIN Alternate"/>
          <a:cs typeface="DIN Alternate"/>
        </a:font>
        <a:schemeClr val="accent2">
          <a:satOff val="-3676"/>
          <a:lumOff val="-12171"/>
        </a:schemeClr>
      </a:tcTxStyle>
      <a:tcStyle>
        <a:tcBdr>
          <a:left>
            <a:ln w="12700" cap="flat">
              <a:solidFill>
                <a:srgbClr val="808251"/>
              </a:solidFill>
              <a:prstDash val="solid"/>
              <a:miter lim="400000"/>
            </a:ln>
          </a:left>
          <a:right>
            <a:ln w="12700" cap="flat">
              <a:solidFill>
                <a:srgbClr val="808251"/>
              </a:solidFill>
              <a:prstDash val="solid"/>
              <a:miter lim="400000"/>
            </a:ln>
          </a:right>
          <a:top>
            <a:ln w="508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noFill/>
        </a:fill>
      </a:tcStyle>
    </a:lastRow>
    <a:firstRow>
      <a:tcTxStyle b="off" i="off">
        <a:font>
          <a:latin typeface="DIN Alternate"/>
          <a:ea typeface="DIN Alternate"/>
          <a:cs typeface="DIN Alternate"/>
        </a:font>
        <a:srgbClr val="FFFFFF"/>
      </a:tcTxStyle>
      <a:tcStyle>
        <a:tcBdr>
          <a:left>
            <a:ln w="12700" cap="flat">
              <a:solidFill>
                <a:srgbClr val="808251"/>
              </a:solidFill>
              <a:prstDash val="solid"/>
              <a:miter lim="400000"/>
            </a:ln>
          </a:left>
          <a:right>
            <a:ln w="12700" cap="flat">
              <a:solidFill>
                <a:srgbClr val="808251"/>
              </a:solidFill>
              <a:prstDash val="solid"/>
              <a:miter lim="400000"/>
            </a:ln>
          </a:right>
          <a:top>
            <a:ln w="127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solidFill>
            <a:srgbClr val="8F9541">
              <a:alpha val="75000"/>
            </a:srgbClr>
          </a:solidFill>
        </a:fill>
      </a:tcStyle>
    </a:firstRow>
  </a:tblStyle>
  <a:tblStyle styleId="{EEE7283C-3CF3-47DC-8721-378D4A62B228}" styleName="">
    <a:tblBg/>
    <a:wholeTbl>
      <a:tcTxStyle b="off" i="off">
        <a:font>
          <a:latin typeface="Iowan Old Style"/>
          <a:ea typeface="Iowan Old Style"/>
          <a:cs typeface="Iowan Old Style"/>
        </a:font>
        <a:srgbClr val="FFFFFF"/>
      </a:tcTxStyle>
      <a:tcStyle>
        <a:tcBdr>
          <a:left>
            <a:ln w="12700" cap="flat">
              <a:noFill/>
              <a:miter lim="400000"/>
            </a:ln>
          </a:left>
          <a:right>
            <a:ln w="12700" cap="flat">
              <a:noFill/>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noFill/>
              <a:miter lim="400000"/>
            </a:ln>
          </a:insideV>
        </a:tcBdr>
        <a:fill>
          <a:noFill/>
        </a:fill>
      </a:tcStyle>
    </a:wholeTbl>
    <a:band2H>
      <a:tcTxStyle b="def" i="def"/>
      <a:tcStyle>
        <a:tcBdr/>
        <a:fill>
          <a:solidFill>
            <a:srgbClr val="A8A861">
              <a:alpha val="27000"/>
            </a:srgbClr>
          </a:solidFill>
        </a:fill>
      </a:tcStyle>
    </a:band2H>
    <a:firstCol>
      <a:tcTxStyle b="off" i="off">
        <a:font>
          <a:latin typeface="DIN Alternate"/>
          <a:ea typeface="DIN Alternate"/>
          <a:cs typeface="DIN Alternate"/>
        </a:font>
        <a:srgbClr val="FFFFFF"/>
      </a:tcTxStyle>
      <a:tcStyle>
        <a:tcBdr>
          <a:left>
            <a:ln w="12700" cap="flat">
              <a:solidFill>
                <a:srgbClr val="FFFDEF"/>
              </a:solidFill>
              <a:prstDash val="solid"/>
              <a:miter lim="400000"/>
            </a:ln>
          </a:left>
          <a:right>
            <a:ln w="12700" cap="flat">
              <a:solidFill>
                <a:srgbClr val="FFFDEF"/>
              </a:solidFill>
              <a:prstDash val="solid"/>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noFill/>
              <a:miter lim="400000"/>
            </a:ln>
          </a:insideV>
        </a:tcBdr>
        <a:fill>
          <a:noFill/>
        </a:fill>
      </a:tcStyle>
    </a:firstCol>
    <a:la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noFill/>
              <a:miter lim="400000"/>
            </a:ln>
          </a:insideV>
        </a:tcBdr>
        <a:fill>
          <a:noFill/>
        </a:fill>
      </a:tcStyle>
    </a:lastRow>
    <a:fir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Iowan Old Style"/>
          <a:ea typeface="Iowan Old Style"/>
          <a:cs typeface="Iowan Old Style"/>
        </a:font>
        <a:srgbClr val="5C5C5C"/>
      </a:tcTxStyle>
      <a:tcStyle>
        <a:tcBdr>
          <a:left>
            <a:ln w="12700" cap="flat">
              <a:noFill/>
              <a:miter lim="400000"/>
            </a:ln>
          </a:left>
          <a:right>
            <a:ln w="12700" cap="flat">
              <a:noFill/>
              <a:miter lim="400000"/>
            </a:ln>
          </a:right>
          <a:top>
            <a:ln w="25400" cap="flat">
              <a:solidFill>
                <a:schemeClr val="accent3">
                  <a:hueOff val="-256224"/>
                  <a:satOff val="-13732"/>
                  <a:lumOff val="-19712"/>
                  <a:alpha val="61000"/>
                </a:schemeClr>
              </a:solidFill>
              <a:prstDash val="solid"/>
              <a:miter lim="400000"/>
            </a:ln>
          </a:top>
          <a:bottom>
            <a:ln w="25400" cap="flat">
              <a:solidFill>
                <a:schemeClr val="accent3">
                  <a:hueOff val="-256224"/>
                  <a:satOff val="-13732"/>
                  <a:lumOff val="-19712"/>
                  <a:alpha val="61000"/>
                </a:schemeClr>
              </a:solidFill>
              <a:prstDash val="solid"/>
              <a:miter lim="400000"/>
            </a:ln>
          </a:bottom>
          <a:insideH>
            <a:ln w="25400" cap="flat">
              <a:solidFill>
                <a:schemeClr val="accent3">
                  <a:hueOff val="-256224"/>
                  <a:satOff val="-13732"/>
                  <a:lumOff val="-19712"/>
                  <a:alpha val="61000"/>
                </a:schemeClr>
              </a:solidFill>
              <a:prstDash val="solid"/>
              <a:miter lim="400000"/>
            </a:ln>
          </a:insideH>
          <a:insideV>
            <a:ln w="12700" cap="flat">
              <a:noFill/>
              <a:miter lim="400000"/>
            </a:ln>
          </a:insideV>
        </a:tcBdr>
        <a:fill>
          <a:noFill/>
        </a:fill>
      </a:tcStyle>
    </a:wholeTbl>
    <a:band2H>
      <a:tcTxStyle b="def" i="def"/>
      <a:tcStyle>
        <a:tcBdr/>
        <a:fill>
          <a:solidFill>
            <a:srgbClr val="CBCBCB">
              <a:alpha val="36000"/>
            </a:srgbClr>
          </a:solidFill>
        </a:fill>
      </a:tcStyle>
    </a:band2H>
    <a:firstCol>
      <a:tcTxStyle b="off" i="off">
        <a:font>
          <a:latin typeface="DIN Alternate"/>
          <a:ea typeface="DIN Alternate"/>
          <a:cs typeface="DIN Alternate"/>
        </a:font>
        <a:srgbClr val="5C5C5C"/>
      </a:tcTxStyle>
      <a:tcStyle>
        <a:tcBdr>
          <a:left>
            <a:ln w="12700" cap="flat">
              <a:noFill/>
              <a:miter lim="400000"/>
            </a:ln>
          </a:left>
          <a:right>
            <a:ln w="25400" cap="flat">
              <a:solidFill>
                <a:schemeClr val="accent3">
                  <a:hueOff val="-256224"/>
                  <a:satOff val="-13732"/>
                  <a:lumOff val="-19712"/>
                  <a:alpha val="61000"/>
                </a:schemeClr>
              </a:solidFill>
              <a:prstDash val="solid"/>
              <a:miter lim="400000"/>
            </a:ln>
          </a:right>
          <a:top>
            <a:ln w="25400" cap="flat">
              <a:solidFill>
                <a:schemeClr val="accent3">
                  <a:hueOff val="-256224"/>
                  <a:satOff val="-13732"/>
                  <a:lumOff val="-19712"/>
                  <a:alpha val="61000"/>
                </a:schemeClr>
              </a:solidFill>
              <a:prstDash val="solid"/>
              <a:miter lim="400000"/>
            </a:ln>
          </a:top>
          <a:bottom>
            <a:ln w="25400" cap="flat">
              <a:solidFill>
                <a:schemeClr val="accent3">
                  <a:hueOff val="-256224"/>
                  <a:satOff val="-13732"/>
                  <a:lumOff val="-19712"/>
                  <a:alpha val="61000"/>
                </a:schemeClr>
              </a:solidFill>
              <a:prstDash val="solid"/>
              <a:miter lim="400000"/>
            </a:ln>
          </a:bottom>
          <a:insideH>
            <a:ln w="25400" cap="flat">
              <a:solidFill>
                <a:schemeClr val="accent3">
                  <a:hueOff val="-256224"/>
                  <a:satOff val="-13732"/>
                  <a:lumOff val="-19712"/>
                  <a:alpha val="61000"/>
                </a:schemeClr>
              </a:solidFill>
              <a:prstDash val="solid"/>
              <a:miter lim="400000"/>
            </a:ln>
          </a:insideH>
          <a:insideV>
            <a:ln w="12700" cap="flat">
              <a:noFill/>
              <a:miter lim="400000"/>
            </a:ln>
          </a:insideV>
        </a:tcBdr>
        <a:fill>
          <a:noFill/>
        </a:fill>
      </a:tcStyle>
    </a:firstCol>
    <a:la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25400" cap="flat">
              <a:solidFill>
                <a:schemeClr val="accent3">
                  <a:hueOff val="-256224"/>
                  <a:satOff val="-13732"/>
                  <a:lumOff val="-19712"/>
                  <a:alpha val="61000"/>
                </a:schemeClr>
              </a:solidFill>
              <a:prstDash val="solid"/>
              <a:miter lim="400000"/>
            </a:ln>
          </a:top>
          <a:bottom>
            <a:ln w="12700" cap="flat">
              <a:noFill/>
              <a:miter lim="400000"/>
            </a:ln>
          </a:bottom>
          <a:insideH>
            <a:ln w="25400" cap="flat">
              <a:solidFill>
                <a:schemeClr val="accent3">
                  <a:hueOff val="-256224"/>
                  <a:satOff val="-13732"/>
                  <a:lumOff val="-19712"/>
                  <a:alpha val="61000"/>
                </a:schemeClr>
              </a:solidFill>
              <a:prstDash val="solid"/>
              <a:miter lim="400000"/>
            </a:ln>
          </a:insideH>
          <a:insideV>
            <a:ln w="12700" cap="flat">
              <a:noFill/>
              <a:miter lim="400000"/>
            </a:ln>
          </a:insideV>
        </a:tcBdr>
        <a:fill>
          <a:noFill/>
        </a:fill>
      </a:tcStyle>
    </a:lastRow>
    <a:fir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noFill/>
              <a:miter lim="400000"/>
            </a:ln>
          </a:top>
          <a:bottom>
            <a:ln w="25400" cap="flat">
              <a:solidFill>
                <a:schemeClr val="accent3">
                  <a:hueOff val="-256224"/>
                  <a:satOff val="-13732"/>
                  <a:lumOff val="-19712"/>
                  <a:alpha val="61000"/>
                </a:schemeClr>
              </a:solidFill>
              <a:prstDash val="solid"/>
              <a:miter lim="400000"/>
            </a:ln>
          </a:bottom>
          <a:insideH>
            <a:ln w="25400" cap="flat">
              <a:solidFill>
                <a:schemeClr val="accent3">
                  <a:hueOff val="-256224"/>
                  <a:satOff val="-13732"/>
                  <a:lumOff val="-19712"/>
                  <a:alpha val="61000"/>
                </a:schemeClr>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Iowan Old Style"/>
          <a:ea typeface="Iowan Old Style"/>
          <a:cs typeface="Iowan Old Style"/>
        </a:font>
        <a:srgbClr val="5C5C5C"/>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CBCBCB">
              <a:alpha val="25000"/>
            </a:srgbClr>
          </a:solidFill>
        </a:fill>
      </a:tcStyle>
    </a:wholeTbl>
    <a:band2H>
      <a:tcTxStyle b="def" i="def"/>
      <a:tcStyle>
        <a:tcBdr/>
        <a:fill>
          <a:solidFill>
            <a:srgbClr val="AEAEAE">
              <a:alpha val="25000"/>
            </a:srgbClr>
          </a:solidFill>
        </a:fill>
      </a:tcStyle>
    </a:band2H>
    <a:firstCol>
      <a:tcTxStyle b="off" i="off">
        <a:font>
          <a:latin typeface="DIN Alternate"/>
          <a:ea typeface="DIN Alternate"/>
          <a:cs typeface="DIN Alternate"/>
        </a:font>
        <a:srgbClr val="5C5C5C"/>
      </a:tcTxStyle>
      <a:tcStyle>
        <a:tcBdr>
          <a:left>
            <a:ln w="12700" cap="flat">
              <a:noFill/>
              <a:miter lim="400000"/>
            </a:ln>
          </a:left>
          <a:right>
            <a:ln w="12700" cap="flat">
              <a:solidFill>
                <a:srgbClr val="797B80"/>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CBCBCB">
              <a:alpha val="25000"/>
            </a:srgbClr>
          </a:solidFill>
        </a:fill>
      </a:tcStyle>
    </a:firstCol>
    <a:la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51504B">
              <a:alpha val="80000"/>
            </a:srgbClr>
          </a:solidFill>
        </a:fill>
      </a:tcStyle>
    </a:lastRow>
    <a:fir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51504B">
              <a:alpha val="80000"/>
            </a:srgbClr>
          </a:solidFill>
        </a:fill>
      </a:tcStyle>
    </a:firstRow>
  </a:tblStyle>
  <a:tblStyle styleId="{2708684C-4D16-4618-839F-0558EEFCDFE6}" styleName="">
    <a:tblBg/>
    <a:wholeTbl>
      <a:tcTxStyle b="off" i="off">
        <a:font>
          <a:latin typeface="Iowan Old Style"/>
          <a:ea typeface="Iowan Old Style"/>
          <a:cs typeface="Iowan Old Style"/>
        </a:font>
        <a:srgbClr val="5C5C5C"/>
      </a:tcTxStyle>
      <a:tcStyle>
        <a:tcBdr>
          <a:left>
            <a:ln w="12700" cap="flat">
              <a:noFill/>
              <a:miter lim="400000"/>
            </a:ln>
          </a:left>
          <a:right>
            <a:ln w="12700" cap="flat">
              <a:noFill/>
              <a:miter lim="400000"/>
            </a:ln>
          </a:right>
          <a:top>
            <a:ln w="12700" cap="flat">
              <a:solidFill>
                <a:srgbClr val="5C5C5C"/>
              </a:solidFill>
              <a:custDash>
                <a:ds d="200000" sp="200000"/>
              </a:custDash>
              <a:miter lim="400000"/>
            </a:ln>
          </a:top>
          <a:bottom>
            <a:ln w="12700" cap="flat">
              <a:solidFill>
                <a:srgbClr val="5C5C5C"/>
              </a:solidFill>
              <a:custDash>
                <a:ds d="200000" sp="200000"/>
              </a:custDash>
              <a:miter lim="400000"/>
            </a:ln>
          </a:bottom>
          <a:insideH>
            <a:ln w="12700" cap="flat">
              <a:solidFill>
                <a:srgbClr val="5C5C5C"/>
              </a:solidFill>
              <a:custDash>
                <a:ds d="200000" sp="200000"/>
              </a:custDash>
              <a:miter lim="400000"/>
            </a:ln>
          </a:insideH>
          <a:insideV>
            <a:ln w="12700" cap="flat">
              <a:noFill/>
              <a:miter lim="400000"/>
            </a:ln>
          </a:insideV>
        </a:tcBdr>
        <a:fill>
          <a:noFill/>
        </a:fill>
      </a:tcStyle>
    </a:wholeTbl>
    <a:band2H>
      <a:tcTxStyle b="def" i="def"/>
      <a:tcStyle>
        <a:tcBdr/>
        <a:fill>
          <a:solidFill>
            <a:srgbClr val="EDEEEE"/>
          </a:solidFill>
        </a:fill>
      </a:tcStyle>
    </a:band2H>
    <a:firstCol>
      <a:tcTxStyle b="off" i="off">
        <a:font>
          <a:latin typeface="DIN Alternate"/>
          <a:ea typeface="DIN Alternate"/>
          <a:cs typeface="DIN Alternate"/>
        </a:font>
        <a:srgbClr val="5C5C5C"/>
      </a:tcTxStyle>
      <a:tcStyle>
        <a:tcBdr>
          <a:left>
            <a:ln w="12700" cap="flat">
              <a:noFill/>
              <a:miter lim="400000"/>
            </a:ln>
          </a:left>
          <a:right>
            <a:ln w="12700" cap="flat">
              <a:solidFill>
                <a:srgbClr val="5C5C5C"/>
              </a:solidFill>
              <a:prstDash val="solid"/>
              <a:miter lim="400000"/>
            </a:ln>
          </a:right>
          <a:top>
            <a:ln w="12700" cap="flat">
              <a:solidFill>
                <a:srgbClr val="5C5C5C"/>
              </a:solidFill>
              <a:custDash>
                <a:ds d="200000" sp="200000"/>
              </a:custDash>
              <a:miter lim="400000"/>
            </a:ln>
          </a:top>
          <a:bottom>
            <a:ln w="12700" cap="flat">
              <a:solidFill>
                <a:srgbClr val="5C5C5C"/>
              </a:solidFill>
              <a:custDash>
                <a:ds d="200000" sp="200000"/>
              </a:custDash>
              <a:miter lim="400000"/>
            </a:ln>
          </a:bottom>
          <a:insideH>
            <a:ln w="12700" cap="flat">
              <a:solidFill>
                <a:srgbClr val="5C5C5C"/>
              </a:solidFill>
              <a:custDash>
                <a:ds d="200000" sp="200000"/>
              </a:custDash>
              <a:miter lim="400000"/>
            </a:ln>
          </a:insideH>
          <a:insideV>
            <a:ln w="12700" cap="flat">
              <a:noFill/>
              <a:miter lim="400000"/>
            </a:ln>
          </a:insideV>
        </a:tcBdr>
        <a:fill>
          <a:noFill/>
        </a:fill>
      </a:tcStyle>
    </a:firstCol>
    <a:lastRow>
      <a:tcTxStyle b="off" i="off">
        <a:font>
          <a:latin typeface="DIN Alternate"/>
          <a:ea typeface="DIN Alternate"/>
          <a:cs typeface="DIN Alternate"/>
        </a:font>
        <a:srgbClr val="5C5C5C"/>
      </a:tcTxStyle>
      <a:tcStyle>
        <a:tcBdr>
          <a:left>
            <a:ln w="12700" cap="flat">
              <a:noFill/>
              <a:miter lim="400000"/>
            </a:ln>
          </a:left>
          <a:right>
            <a:ln w="12700" cap="flat">
              <a:noFill/>
              <a:miter lim="400000"/>
            </a:ln>
          </a:right>
          <a:top>
            <a:ln w="12700" cap="flat">
              <a:solidFill>
                <a:srgbClr val="5C5C5C"/>
              </a:solidFill>
              <a:prstDash val="solid"/>
              <a:miter lim="400000"/>
            </a:ln>
          </a:top>
          <a:bottom>
            <a:ln w="12700" cap="flat">
              <a:noFill/>
              <a:miter lim="400000"/>
            </a:ln>
          </a:bottom>
          <a:insideH>
            <a:ln w="12700" cap="flat">
              <a:solidFill>
                <a:srgbClr val="5C5C5C"/>
              </a:solidFill>
              <a:custDash>
                <a:ds d="200000" sp="200000"/>
              </a:custDash>
              <a:miter lim="400000"/>
            </a:ln>
          </a:insideH>
          <a:insideV>
            <a:ln w="12700" cap="flat">
              <a:noFill/>
              <a:miter lim="400000"/>
            </a:ln>
          </a:insideV>
        </a:tcBdr>
        <a:fill>
          <a:noFill/>
        </a:fill>
      </a:tcStyle>
    </a:lastRow>
    <a:firstRow>
      <a:tcTxStyle b="off" i="off">
        <a:font>
          <a:latin typeface="DIN Alternate"/>
          <a:ea typeface="DIN Alternate"/>
          <a:cs typeface="DIN Alternate"/>
        </a:font>
        <a:srgbClr val="5C5C5C"/>
      </a:tcTxStyle>
      <a:tcStyle>
        <a:tcBdr>
          <a:left>
            <a:ln w="12700" cap="flat">
              <a:noFill/>
              <a:miter lim="400000"/>
            </a:ln>
          </a:left>
          <a:right>
            <a:ln w="12700" cap="flat">
              <a:noFill/>
              <a:miter lim="400000"/>
            </a:ln>
          </a:right>
          <a:top>
            <a:ln w="12700" cap="flat">
              <a:noFill/>
              <a:miter lim="400000"/>
            </a:ln>
          </a:top>
          <a:bottom>
            <a:ln w="12700" cap="flat">
              <a:solidFill>
                <a:srgbClr val="5C5C5C"/>
              </a:solidFill>
              <a:prstDash val="solid"/>
              <a:miter lim="400000"/>
            </a:ln>
          </a:bottom>
          <a:insideH>
            <a:ln w="12700" cap="flat">
              <a:solidFill>
                <a:srgbClr val="5C5C5C"/>
              </a:solidFill>
              <a:custDash>
                <a:ds d="200000" sp="200000"/>
              </a:custDash>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Shape 136"/>
          <p:cNvSpPr/>
          <p:nvPr>
            <p:ph type="sldImg"/>
          </p:nvPr>
        </p:nvSpPr>
        <p:spPr>
          <a:xfrm>
            <a:off x="1143000" y="685800"/>
            <a:ext cx="4572000" cy="3429000"/>
          </a:xfrm>
          <a:prstGeom prst="rect">
            <a:avLst/>
          </a:prstGeom>
        </p:spPr>
        <p:txBody>
          <a:bodyPr/>
          <a:lstStyle/>
          <a:p>
            <a:pPr/>
          </a:p>
        </p:txBody>
      </p:sp>
      <p:sp>
        <p:nvSpPr>
          <p:cNvPr id="137" name="Shape 137"/>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Titolo e sottotitolo">
    <p:spTree>
      <p:nvGrpSpPr>
        <p:cNvPr id="1" name=""/>
        <p:cNvGrpSpPr/>
        <p:nvPr/>
      </p:nvGrpSpPr>
      <p:grpSpPr>
        <a:xfrm>
          <a:off x="0" y="0"/>
          <a:ext cx="0" cy="0"/>
          <a:chOff x="0" y="0"/>
          <a:chExt cx="0" cy="0"/>
        </a:xfrm>
      </p:grpSpPr>
      <p:sp>
        <p:nvSpPr>
          <p:cNvPr id="11" name="Linea"/>
          <p:cNvSpPr/>
          <p:nvPr>
            <p:ph type="body" sz="quarter" idx="13"/>
          </p:nvPr>
        </p:nvSpPr>
        <p:spPr>
          <a:xfrm>
            <a:off x="571500" y="5588000"/>
            <a:ext cx="11875780" cy="3"/>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2" name="Titolo Testo"/>
          <p:cNvSpPr txBox="1"/>
          <p:nvPr>
            <p:ph type="title"/>
          </p:nvPr>
        </p:nvSpPr>
        <p:spPr>
          <a:xfrm>
            <a:off x="571500" y="571500"/>
            <a:ext cx="11861800" cy="5181600"/>
          </a:xfrm>
          <a:prstGeom prst="rect">
            <a:avLst/>
          </a:prstGeom>
        </p:spPr>
        <p:txBody>
          <a:bodyPr anchor="b"/>
          <a:lstStyle>
            <a:lvl1pPr algn="ctr">
              <a:lnSpc>
                <a:spcPct val="80000"/>
              </a:lnSpc>
              <a:spcBef>
                <a:spcPts val="0"/>
              </a:spcBef>
              <a:defRPr sz="12100">
                <a:solidFill>
                  <a:srgbClr val="5C5C5C"/>
                </a:solidFill>
              </a:defRPr>
            </a:lvl1pPr>
          </a:lstStyle>
          <a:p>
            <a:pPr/>
            <a:r>
              <a:t>Titolo Testo</a:t>
            </a:r>
          </a:p>
        </p:txBody>
      </p:sp>
      <p:sp>
        <p:nvSpPr>
          <p:cNvPr id="13" name="Corpo livello uno…"/>
          <p:cNvSpPr txBox="1"/>
          <p:nvPr>
            <p:ph type="body" sz="half" idx="1"/>
          </p:nvPr>
        </p:nvSpPr>
        <p:spPr>
          <a:xfrm>
            <a:off x="571500" y="5676900"/>
            <a:ext cx="11861800" cy="3263900"/>
          </a:xfrm>
          <a:prstGeom prst="rect">
            <a:avLst/>
          </a:prstGeom>
        </p:spPr>
        <p:txBody>
          <a:bodyPr/>
          <a:lstStyle>
            <a:lvl1pPr marL="0" indent="0" algn="ctr">
              <a:lnSpc>
                <a:spcPct val="70000"/>
              </a:lnSpc>
              <a:spcBef>
                <a:spcPts val="0"/>
              </a:spcBef>
              <a:buSzTx/>
              <a:buFontTx/>
              <a:buNone/>
              <a:defRPr i="1" sz="4800">
                <a:solidFill>
                  <a:srgbClr val="747676"/>
                </a:solidFill>
              </a:defRPr>
            </a:lvl1pPr>
            <a:lvl2pPr marL="0" indent="228600" algn="ctr">
              <a:lnSpc>
                <a:spcPct val="70000"/>
              </a:lnSpc>
              <a:spcBef>
                <a:spcPts val="0"/>
              </a:spcBef>
              <a:buSzTx/>
              <a:buFontTx/>
              <a:buNone/>
              <a:defRPr i="1" sz="4800">
                <a:solidFill>
                  <a:srgbClr val="747676"/>
                </a:solidFill>
              </a:defRPr>
            </a:lvl2pPr>
            <a:lvl3pPr marL="0" indent="457200" algn="ctr">
              <a:lnSpc>
                <a:spcPct val="70000"/>
              </a:lnSpc>
              <a:spcBef>
                <a:spcPts val="0"/>
              </a:spcBef>
              <a:buSzTx/>
              <a:buFontTx/>
              <a:buNone/>
              <a:defRPr i="1" sz="4800">
                <a:solidFill>
                  <a:srgbClr val="747676"/>
                </a:solidFill>
              </a:defRPr>
            </a:lvl3pPr>
            <a:lvl4pPr marL="0" indent="685800" algn="ctr">
              <a:lnSpc>
                <a:spcPct val="70000"/>
              </a:lnSpc>
              <a:spcBef>
                <a:spcPts val="0"/>
              </a:spcBef>
              <a:buSzTx/>
              <a:buFontTx/>
              <a:buNone/>
              <a:defRPr i="1" sz="4800">
                <a:solidFill>
                  <a:srgbClr val="747676"/>
                </a:solidFill>
              </a:defRPr>
            </a:lvl4pPr>
            <a:lvl5pPr marL="0" indent="914400" algn="ctr">
              <a:lnSpc>
                <a:spcPct val="70000"/>
              </a:lnSpc>
              <a:spcBef>
                <a:spcPts val="0"/>
              </a:spcBef>
              <a:buSzTx/>
              <a:buFontTx/>
              <a:buNone/>
              <a:defRPr i="1" sz="4800">
                <a:solidFill>
                  <a:srgbClr val="747676"/>
                </a:solidFill>
              </a:defRPr>
            </a:lvl5pPr>
          </a:lstStyle>
          <a:p>
            <a:pPr/>
            <a:r>
              <a:t>Corpo livello uno</a:t>
            </a:r>
          </a:p>
          <a:p>
            <a:pPr lvl="1"/>
            <a:r>
              <a:t>Corpo livello due</a:t>
            </a:r>
          </a:p>
          <a:p>
            <a:pPr lvl="2"/>
            <a:r>
              <a:t>Corpo livello tre</a:t>
            </a:r>
          </a:p>
          <a:p>
            <a:pPr lvl="3"/>
            <a:r>
              <a:t>Corpo livello quattro</a:t>
            </a:r>
          </a:p>
          <a:p>
            <a:pPr lvl="4"/>
            <a:r>
              <a:t>Corpo livello cinque</a:t>
            </a:r>
          </a:p>
        </p:txBody>
      </p:sp>
      <p:sp>
        <p:nvSpPr>
          <p:cNvPr id="14" name="Numero diapositiva"/>
          <p:cNvSpPr txBox="1"/>
          <p:nvPr>
            <p:ph type="sldNum" sz="quarter" idx="2"/>
          </p:nvPr>
        </p:nvSpPr>
        <p:spPr>
          <a:xfrm>
            <a:off x="12088552" y="9189156"/>
            <a:ext cx="309365" cy="34290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Citazione">
    <p:spTree>
      <p:nvGrpSpPr>
        <p:cNvPr id="1" name=""/>
        <p:cNvGrpSpPr/>
        <p:nvPr/>
      </p:nvGrpSpPr>
      <p:grpSpPr>
        <a:xfrm>
          <a:off x="0" y="0"/>
          <a:ext cx="0" cy="0"/>
          <a:chOff x="0" y="0"/>
          <a:chExt cx="0" cy="0"/>
        </a:xfrm>
      </p:grpSpPr>
      <p:sp>
        <p:nvSpPr>
          <p:cNvPr id="101" name="“"/>
          <p:cNvSpPr txBox="1"/>
          <p:nvPr/>
        </p:nvSpPr>
        <p:spPr>
          <a:xfrm>
            <a:off x="508000" y="1771650"/>
            <a:ext cx="1697832" cy="3175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8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i="0" spc="0" sz="21000">
                <a:solidFill>
                  <a:srgbClr val="E4E4E4"/>
                </a:solidFill>
                <a:latin typeface="Baskerville"/>
                <a:ea typeface="Baskerville"/>
                <a:cs typeface="Baskerville"/>
                <a:sym typeface="Baskerville"/>
              </a:defRPr>
            </a:lvl1pPr>
          </a:lstStyle>
          <a:p>
            <a:pPr/>
            <a:r>
              <a:t>“</a:t>
            </a:r>
          </a:p>
        </p:txBody>
      </p:sp>
      <p:sp>
        <p:nvSpPr>
          <p:cNvPr id="102" name="Inserisci qui una citazione."/>
          <p:cNvSpPr txBox="1"/>
          <p:nvPr>
            <p:ph type="body" sz="quarter" idx="13"/>
          </p:nvPr>
        </p:nvSpPr>
        <p:spPr>
          <a:xfrm>
            <a:off x="1943100" y="3870536"/>
            <a:ext cx="10490200" cy="939801"/>
          </a:xfrm>
          <a:prstGeom prst="rect">
            <a:avLst/>
          </a:prstGeom>
        </p:spPr>
        <p:txBody>
          <a:bodyPr>
            <a:spAutoFit/>
          </a:bodyPr>
          <a:lstStyle>
            <a:lvl1pPr marL="0" indent="0">
              <a:spcBef>
                <a:spcPts val="1600"/>
              </a:spcBef>
              <a:buSzTx/>
              <a:buFontTx/>
              <a:buNone/>
              <a:defRPr sz="4800">
                <a:solidFill>
                  <a:srgbClr val="747676"/>
                </a:solidFill>
              </a:defRPr>
            </a:lvl1pPr>
          </a:lstStyle>
          <a:p>
            <a:pPr/>
            <a:r>
              <a:t>Inserisci qui una citazione.</a:t>
            </a:r>
          </a:p>
        </p:txBody>
      </p:sp>
      <p:sp>
        <p:nvSpPr>
          <p:cNvPr id="103" name="–Giovanni Mela"/>
          <p:cNvSpPr txBox="1"/>
          <p:nvPr>
            <p:ph type="body" sz="quarter" idx="14"/>
          </p:nvPr>
        </p:nvSpPr>
        <p:spPr>
          <a:xfrm>
            <a:off x="1943100" y="7772400"/>
            <a:ext cx="10490200" cy="939800"/>
          </a:xfrm>
          <a:prstGeom prst="rect">
            <a:avLst/>
          </a:prstGeom>
        </p:spPr>
        <p:txBody>
          <a:bodyPr>
            <a:spAutoFit/>
          </a:bodyPr>
          <a:lstStyle>
            <a:lvl1pPr marL="0" indent="0" algn="r">
              <a:lnSpc>
                <a:spcPct val="70000"/>
              </a:lnSpc>
              <a:spcBef>
                <a:spcPts val="1600"/>
              </a:spcBef>
              <a:buSzTx/>
              <a:buFontTx/>
              <a:buNone/>
              <a:defRPr i="1" sz="4800">
                <a:solidFill>
                  <a:srgbClr val="6B6D6D"/>
                </a:solidFill>
              </a:defRPr>
            </a:lvl1pPr>
          </a:lstStyle>
          <a:p>
            <a:pPr/>
            <a:r>
              <a:t>–Giovanni Mela</a:t>
            </a:r>
          </a:p>
        </p:txBody>
      </p:sp>
      <p:sp>
        <p:nvSpPr>
          <p:cNvPr id="104"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Foto">
    <p:spTree>
      <p:nvGrpSpPr>
        <p:cNvPr id="1" name=""/>
        <p:cNvGrpSpPr/>
        <p:nvPr/>
      </p:nvGrpSpPr>
      <p:grpSpPr>
        <a:xfrm>
          <a:off x="0" y="0"/>
          <a:ext cx="0" cy="0"/>
          <a:chOff x="0" y="0"/>
          <a:chExt cx="0" cy="0"/>
        </a:xfrm>
      </p:grpSpPr>
      <p:sp>
        <p:nvSpPr>
          <p:cNvPr id="111" name="Immagine"/>
          <p:cNvSpPr/>
          <p:nvPr>
            <p:ph type="pic" idx="13"/>
          </p:nvPr>
        </p:nvSpPr>
        <p:spPr>
          <a:xfrm>
            <a:off x="0" y="0"/>
            <a:ext cx="13004800" cy="9753600"/>
          </a:xfrm>
          <a:prstGeom prst="rect">
            <a:avLst/>
          </a:prstGeom>
        </p:spPr>
        <p:txBody>
          <a:bodyPr lIns="91439" tIns="45719" rIns="91439" bIns="45719">
            <a:noAutofit/>
          </a:bodyPr>
          <a:lstStyle/>
          <a:p>
            <a:pPr/>
          </a:p>
        </p:txBody>
      </p:sp>
      <p:sp>
        <p:nvSpPr>
          <p:cNvPr id="112" name="Numero diapositiva"/>
          <p:cNvSpPr txBox="1"/>
          <p:nvPr>
            <p:ph type="sldNum" sz="quarter" idx="2"/>
          </p:nvPr>
        </p:nvSpPr>
        <p:spPr>
          <a:prstGeom prst="rect">
            <a:avLst/>
          </a:prstGeom>
        </p:spPr>
        <p:txBody>
          <a:bodyPr/>
          <a:lstStyle>
            <a:lvl1pPr>
              <a:defRPr>
                <a:solidFill>
                  <a:srgbClr val="CBCBCB"/>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Vuoto">
    <p:spTree>
      <p:nvGrpSpPr>
        <p:cNvPr id="1" name=""/>
        <p:cNvGrpSpPr/>
        <p:nvPr/>
      </p:nvGrpSpPr>
      <p:grpSpPr>
        <a:xfrm>
          <a:off x="0" y="0"/>
          <a:ext cx="0" cy="0"/>
          <a:chOff x="0" y="0"/>
          <a:chExt cx="0" cy="0"/>
        </a:xfrm>
      </p:grpSpPr>
      <p:sp>
        <p:nvSpPr>
          <p:cNvPr id="119"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type="tx" showMasterSp="1" showMasterPhAnim="1">
  <p:cSld name="Foto - Verticale">
    <p:spTree>
      <p:nvGrpSpPr>
        <p:cNvPr id="1" name=""/>
        <p:cNvGrpSpPr/>
        <p:nvPr/>
      </p:nvGrpSpPr>
      <p:grpSpPr>
        <a:xfrm>
          <a:off x="0" y="0"/>
          <a:ext cx="0" cy="0"/>
          <a:chOff x="0" y="0"/>
          <a:chExt cx="0" cy="0"/>
        </a:xfrm>
      </p:grpSpPr>
      <p:sp>
        <p:nvSpPr>
          <p:cNvPr id="126" name="Immagine"/>
          <p:cNvSpPr/>
          <p:nvPr>
            <p:ph type="pic" idx="13"/>
          </p:nvPr>
        </p:nvSpPr>
        <p:spPr>
          <a:xfrm>
            <a:off x="7543733" y="11255"/>
            <a:ext cx="5461067" cy="9731090"/>
          </a:xfrm>
          <a:prstGeom prst="rect">
            <a:avLst/>
          </a:prstGeom>
        </p:spPr>
        <p:txBody>
          <a:bodyPr lIns="91439" tIns="45719" rIns="91439" bIns="45719">
            <a:noAutofit/>
          </a:bodyPr>
          <a:lstStyle/>
          <a:p>
            <a:pPr/>
          </a:p>
        </p:txBody>
      </p:sp>
      <p:sp>
        <p:nvSpPr>
          <p:cNvPr id="127" name="Linea"/>
          <p:cNvSpPr/>
          <p:nvPr>
            <p:ph type="body" sz="quarter" idx="14"/>
          </p:nvPr>
        </p:nvSpPr>
        <p:spPr>
          <a:xfrm flipV="1">
            <a:off x="571500" y="7619998"/>
            <a:ext cx="6451600" cy="3"/>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28" name="Titolo Testo"/>
          <p:cNvSpPr txBox="1"/>
          <p:nvPr>
            <p:ph type="title"/>
          </p:nvPr>
        </p:nvSpPr>
        <p:spPr>
          <a:xfrm>
            <a:off x="571500" y="571500"/>
            <a:ext cx="6451600" cy="7213600"/>
          </a:xfrm>
          <a:prstGeom prst="rect">
            <a:avLst/>
          </a:prstGeom>
        </p:spPr>
        <p:txBody>
          <a:bodyPr anchor="b"/>
          <a:lstStyle>
            <a:lvl1pPr algn="r">
              <a:lnSpc>
                <a:spcPct val="80000"/>
              </a:lnSpc>
              <a:spcBef>
                <a:spcPts val="0"/>
              </a:spcBef>
              <a:defRPr sz="12100">
                <a:solidFill>
                  <a:srgbClr val="5C5C5C"/>
                </a:solidFill>
              </a:defRPr>
            </a:lvl1pPr>
          </a:lstStyle>
          <a:p>
            <a:pPr/>
            <a:r>
              <a:t>Titolo Testo</a:t>
            </a:r>
          </a:p>
        </p:txBody>
      </p:sp>
      <p:sp>
        <p:nvSpPr>
          <p:cNvPr id="129" name="Corpo livello uno…"/>
          <p:cNvSpPr txBox="1"/>
          <p:nvPr>
            <p:ph type="body" sz="quarter" idx="1"/>
          </p:nvPr>
        </p:nvSpPr>
        <p:spPr>
          <a:xfrm>
            <a:off x="571500" y="7670800"/>
            <a:ext cx="6451600" cy="1358900"/>
          </a:xfrm>
          <a:prstGeom prst="rect">
            <a:avLst/>
          </a:prstGeom>
        </p:spPr>
        <p:txBody>
          <a:bodyPr/>
          <a:lstStyle>
            <a:lvl1pPr marL="0" indent="0" algn="r">
              <a:lnSpc>
                <a:spcPct val="70000"/>
              </a:lnSpc>
              <a:spcBef>
                <a:spcPts val="600"/>
              </a:spcBef>
              <a:buSzTx/>
              <a:buFontTx/>
              <a:buNone/>
              <a:defRPr i="1" sz="4800">
                <a:solidFill>
                  <a:srgbClr val="747676"/>
                </a:solidFill>
              </a:defRPr>
            </a:lvl1pPr>
            <a:lvl2pPr marL="0" indent="228600" algn="r">
              <a:lnSpc>
                <a:spcPct val="70000"/>
              </a:lnSpc>
              <a:spcBef>
                <a:spcPts val="600"/>
              </a:spcBef>
              <a:buSzTx/>
              <a:buFontTx/>
              <a:buNone/>
              <a:defRPr i="1" sz="4800">
                <a:solidFill>
                  <a:srgbClr val="747676"/>
                </a:solidFill>
              </a:defRPr>
            </a:lvl2pPr>
            <a:lvl3pPr marL="0" indent="457200" algn="r">
              <a:lnSpc>
                <a:spcPct val="70000"/>
              </a:lnSpc>
              <a:spcBef>
                <a:spcPts val="600"/>
              </a:spcBef>
              <a:buSzTx/>
              <a:buFontTx/>
              <a:buNone/>
              <a:defRPr i="1" sz="4800">
                <a:solidFill>
                  <a:srgbClr val="747676"/>
                </a:solidFill>
              </a:defRPr>
            </a:lvl3pPr>
            <a:lvl4pPr marL="0" indent="685800" algn="r">
              <a:lnSpc>
                <a:spcPct val="70000"/>
              </a:lnSpc>
              <a:spcBef>
                <a:spcPts val="600"/>
              </a:spcBef>
              <a:buSzTx/>
              <a:buFontTx/>
              <a:buNone/>
              <a:defRPr i="1" sz="4800">
                <a:solidFill>
                  <a:srgbClr val="747676"/>
                </a:solidFill>
              </a:defRPr>
            </a:lvl4pPr>
            <a:lvl5pPr marL="0" indent="914400" algn="r">
              <a:lnSpc>
                <a:spcPct val="70000"/>
              </a:lnSpc>
              <a:spcBef>
                <a:spcPts val="600"/>
              </a:spcBef>
              <a:buSzTx/>
              <a:buFontTx/>
              <a:buNone/>
              <a:defRPr i="1" sz="4800">
                <a:solidFill>
                  <a:srgbClr val="747676"/>
                </a:solidFill>
              </a:defRPr>
            </a:lvl5pPr>
          </a:lstStyle>
          <a:p>
            <a:pPr/>
            <a:r>
              <a:t>Corpo livello uno</a:t>
            </a:r>
          </a:p>
          <a:p>
            <a:pPr lvl="1"/>
            <a:r>
              <a:t>Corpo livello due</a:t>
            </a:r>
          </a:p>
          <a:p>
            <a:pPr lvl="2"/>
            <a:r>
              <a:t>Corpo livello tre</a:t>
            </a:r>
          </a:p>
          <a:p>
            <a:pPr lvl="3"/>
            <a:r>
              <a:t>Corpo livello quattro</a:t>
            </a:r>
          </a:p>
          <a:p>
            <a:pPr lvl="4"/>
            <a:r>
              <a:t>Corpo livello cinque</a:t>
            </a:r>
          </a:p>
        </p:txBody>
      </p:sp>
      <p:sp>
        <p:nvSpPr>
          <p:cNvPr id="130" name="Numero diapositiva"/>
          <p:cNvSpPr txBox="1"/>
          <p:nvPr>
            <p:ph type="sldNum" sz="quarter" idx="2"/>
          </p:nvPr>
        </p:nvSpPr>
        <p:spPr>
          <a:xfrm>
            <a:off x="12092513" y="9194800"/>
            <a:ext cx="309365" cy="342900"/>
          </a:xfrm>
          <a:prstGeom prst="rect">
            <a:avLst/>
          </a:prstGeom>
        </p:spPr>
        <p:txBody>
          <a:bodyPr/>
          <a:lstStyle>
            <a:lvl1pPr>
              <a:defRPr>
                <a:solidFill>
                  <a:srgbClr val="CBCBCB"/>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Foto - Orizzontale">
    <p:spTree>
      <p:nvGrpSpPr>
        <p:cNvPr id="1" name=""/>
        <p:cNvGrpSpPr/>
        <p:nvPr/>
      </p:nvGrpSpPr>
      <p:grpSpPr>
        <a:xfrm>
          <a:off x="0" y="0"/>
          <a:ext cx="0" cy="0"/>
          <a:chOff x="0" y="0"/>
          <a:chExt cx="0" cy="0"/>
        </a:xfrm>
      </p:grpSpPr>
      <p:sp>
        <p:nvSpPr>
          <p:cNvPr id="21" name="Immagine"/>
          <p:cNvSpPr/>
          <p:nvPr>
            <p:ph type="pic" idx="13"/>
          </p:nvPr>
        </p:nvSpPr>
        <p:spPr>
          <a:xfrm>
            <a:off x="0" y="0"/>
            <a:ext cx="13004800" cy="9753600"/>
          </a:xfrm>
          <a:prstGeom prst="rect">
            <a:avLst/>
          </a:prstGeom>
        </p:spPr>
        <p:txBody>
          <a:bodyPr lIns="91439" tIns="45719" rIns="91439" bIns="45719">
            <a:noAutofit/>
          </a:bodyPr>
          <a:lstStyle/>
          <a:p>
            <a:pPr/>
          </a:p>
        </p:txBody>
      </p:sp>
      <p:sp>
        <p:nvSpPr>
          <p:cNvPr id="22" name="Rettangolo"/>
          <p:cNvSpPr/>
          <p:nvPr>
            <p:ph type="body" sz="half" idx="14"/>
          </p:nvPr>
        </p:nvSpPr>
        <p:spPr>
          <a:xfrm>
            <a:off x="0" y="5422900"/>
            <a:ext cx="13004800" cy="3606800"/>
          </a:xfrm>
          <a:prstGeom prst="rect">
            <a:avLst/>
          </a:prstGeom>
          <a:solidFill>
            <a:srgbClr val="FFFFFF"/>
          </a:solidFill>
        </p:spPr>
        <p:txBody>
          <a:bodyPr anchor="ctr">
            <a:noAutofit/>
          </a:bodyPr>
          <a:lstStyle/>
          <a:p>
            <a:pPr marL="0" indent="0" algn="ctr">
              <a:spcBef>
                <a:spcPts val="0"/>
              </a:spcBef>
              <a:buSzTx/>
              <a:buFontTx/>
              <a:buNone/>
              <a:defRPr sz="2400">
                <a:solidFill>
                  <a:srgbClr val="FFFFFF"/>
                </a:solidFill>
                <a:latin typeface="DIN Alternate"/>
                <a:ea typeface="DIN Alternate"/>
                <a:cs typeface="DIN Alternate"/>
                <a:sym typeface="DIN Alternate"/>
              </a:defRPr>
            </a:pPr>
          </a:p>
        </p:txBody>
      </p:sp>
      <p:sp>
        <p:nvSpPr>
          <p:cNvPr id="23" name="Linea"/>
          <p:cNvSpPr/>
          <p:nvPr>
            <p:ph type="body" sz="quarter" idx="15"/>
          </p:nvPr>
        </p:nvSpPr>
        <p:spPr>
          <a:xfrm flipV="1">
            <a:off x="571500" y="7619996"/>
            <a:ext cx="11874500" cy="4"/>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24" name="Titolo Testo"/>
          <p:cNvSpPr txBox="1"/>
          <p:nvPr>
            <p:ph type="title"/>
          </p:nvPr>
        </p:nvSpPr>
        <p:spPr>
          <a:xfrm>
            <a:off x="571500" y="5562600"/>
            <a:ext cx="11861800" cy="2209800"/>
          </a:xfrm>
          <a:prstGeom prst="rect">
            <a:avLst/>
          </a:prstGeom>
        </p:spPr>
        <p:txBody>
          <a:bodyPr anchor="b"/>
          <a:lstStyle>
            <a:lvl1pPr algn="r">
              <a:lnSpc>
                <a:spcPct val="80000"/>
              </a:lnSpc>
              <a:spcBef>
                <a:spcPts val="0"/>
              </a:spcBef>
              <a:defRPr sz="12100">
                <a:solidFill>
                  <a:srgbClr val="5C5C5C"/>
                </a:solidFill>
              </a:defRPr>
            </a:lvl1pPr>
          </a:lstStyle>
          <a:p>
            <a:pPr/>
            <a:r>
              <a:t>Titolo Testo</a:t>
            </a:r>
          </a:p>
        </p:txBody>
      </p:sp>
      <p:sp>
        <p:nvSpPr>
          <p:cNvPr id="25" name="Corpo livello uno…"/>
          <p:cNvSpPr txBox="1"/>
          <p:nvPr>
            <p:ph type="body" sz="quarter" idx="1"/>
          </p:nvPr>
        </p:nvSpPr>
        <p:spPr>
          <a:xfrm>
            <a:off x="571500" y="7670800"/>
            <a:ext cx="11861800" cy="1231900"/>
          </a:xfrm>
          <a:prstGeom prst="rect">
            <a:avLst/>
          </a:prstGeom>
        </p:spPr>
        <p:txBody>
          <a:bodyPr/>
          <a:lstStyle>
            <a:lvl1pPr marL="0" indent="0" algn="r">
              <a:lnSpc>
                <a:spcPct val="70000"/>
              </a:lnSpc>
              <a:spcBef>
                <a:spcPts val="600"/>
              </a:spcBef>
              <a:buSzTx/>
              <a:buFontTx/>
              <a:buNone/>
              <a:defRPr i="1" sz="4800">
                <a:solidFill>
                  <a:srgbClr val="747676"/>
                </a:solidFill>
              </a:defRPr>
            </a:lvl1pPr>
            <a:lvl2pPr marL="0" indent="228600" algn="r">
              <a:lnSpc>
                <a:spcPct val="70000"/>
              </a:lnSpc>
              <a:spcBef>
                <a:spcPts val="600"/>
              </a:spcBef>
              <a:buSzTx/>
              <a:buFontTx/>
              <a:buNone/>
              <a:defRPr i="1" sz="4800">
                <a:solidFill>
                  <a:srgbClr val="747676"/>
                </a:solidFill>
              </a:defRPr>
            </a:lvl2pPr>
            <a:lvl3pPr marL="0" indent="457200" algn="r">
              <a:lnSpc>
                <a:spcPct val="70000"/>
              </a:lnSpc>
              <a:spcBef>
                <a:spcPts val="600"/>
              </a:spcBef>
              <a:buSzTx/>
              <a:buFontTx/>
              <a:buNone/>
              <a:defRPr i="1" sz="4800">
                <a:solidFill>
                  <a:srgbClr val="747676"/>
                </a:solidFill>
              </a:defRPr>
            </a:lvl3pPr>
            <a:lvl4pPr marL="0" indent="685800" algn="r">
              <a:lnSpc>
                <a:spcPct val="70000"/>
              </a:lnSpc>
              <a:spcBef>
                <a:spcPts val="600"/>
              </a:spcBef>
              <a:buSzTx/>
              <a:buFontTx/>
              <a:buNone/>
              <a:defRPr i="1" sz="4800">
                <a:solidFill>
                  <a:srgbClr val="747676"/>
                </a:solidFill>
              </a:defRPr>
            </a:lvl4pPr>
            <a:lvl5pPr marL="0" indent="914400" algn="r">
              <a:lnSpc>
                <a:spcPct val="70000"/>
              </a:lnSpc>
              <a:spcBef>
                <a:spcPts val="600"/>
              </a:spcBef>
              <a:buSzTx/>
              <a:buFontTx/>
              <a:buNone/>
              <a:defRPr i="1" sz="4800">
                <a:solidFill>
                  <a:srgbClr val="747676"/>
                </a:solidFill>
              </a:defRPr>
            </a:lvl5pPr>
          </a:lstStyle>
          <a:p>
            <a:pPr/>
            <a:r>
              <a:t>Corpo livello uno</a:t>
            </a:r>
          </a:p>
          <a:p>
            <a:pPr lvl="1"/>
            <a:r>
              <a:t>Corpo livello due</a:t>
            </a:r>
          </a:p>
          <a:p>
            <a:pPr lvl="2"/>
            <a:r>
              <a:t>Corpo livello tre</a:t>
            </a:r>
          </a:p>
          <a:p>
            <a:pPr lvl="3"/>
            <a:r>
              <a:t>Corpo livello quattro</a:t>
            </a:r>
          </a:p>
          <a:p>
            <a:pPr lvl="4"/>
            <a:r>
              <a:t>Corpo livello cinque</a:t>
            </a:r>
          </a:p>
        </p:txBody>
      </p:sp>
      <p:sp>
        <p:nvSpPr>
          <p:cNvPr id="26" name="Numero diapositiva"/>
          <p:cNvSpPr txBox="1"/>
          <p:nvPr>
            <p:ph type="sldNum" sz="quarter" idx="2"/>
          </p:nvPr>
        </p:nvSpPr>
        <p:spPr>
          <a:xfrm>
            <a:off x="12092513" y="9194800"/>
            <a:ext cx="309365" cy="342900"/>
          </a:xfrm>
          <a:prstGeom prst="rect">
            <a:avLst/>
          </a:prstGeom>
        </p:spPr>
        <p:txBody>
          <a:bodyPr/>
          <a:lstStyle>
            <a:lvl1pPr>
              <a:defRPr>
                <a:solidFill>
                  <a:srgbClr val="CBCBCB"/>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Titolo - Centrato">
    <p:spTree>
      <p:nvGrpSpPr>
        <p:cNvPr id="1" name=""/>
        <p:cNvGrpSpPr/>
        <p:nvPr/>
      </p:nvGrpSpPr>
      <p:grpSpPr>
        <a:xfrm>
          <a:off x="0" y="0"/>
          <a:ext cx="0" cy="0"/>
          <a:chOff x="0" y="0"/>
          <a:chExt cx="0" cy="0"/>
        </a:xfrm>
      </p:grpSpPr>
      <p:sp>
        <p:nvSpPr>
          <p:cNvPr id="33" name="Titolo Testo"/>
          <p:cNvSpPr txBox="1"/>
          <p:nvPr>
            <p:ph type="title"/>
          </p:nvPr>
        </p:nvSpPr>
        <p:spPr>
          <a:xfrm>
            <a:off x="571500" y="571500"/>
            <a:ext cx="11861800" cy="5181600"/>
          </a:xfrm>
          <a:prstGeom prst="rect">
            <a:avLst/>
          </a:prstGeom>
        </p:spPr>
        <p:txBody>
          <a:bodyPr anchor="b"/>
          <a:lstStyle>
            <a:lvl1pPr algn="ctr">
              <a:lnSpc>
                <a:spcPct val="80000"/>
              </a:lnSpc>
              <a:spcBef>
                <a:spcPts val="0"/>
              </a:spcBef>
              <a:defRPr sz="12100">
                <a:solidFill>
                  <a:srgbClr val="5C5C5C"/>
                </a:solidFill>
              </a:defRPr>
            </a:lvl1pPr>
          </a:lstStyle>
          <a:p>
            <a:pPr/>
            <a:r>
              <a:t>Titolo Testo</a:t>
            </a:r>
          </a:p>
        </p:txBody>
      </p:sp>
      <p:sp>
        <p:nvSpPr>
          <p:cNvPr id="34" name="Numero diapositiva"/>
          <p:cNvSpPr txBox="1"/>
          <p:nvPr>
            <p:ph type="sldNum" sz="quarter" idx="2"/>
          </p:nvPr>
        </p:nvSpPr>
        <p:spPr>
          <a:xfrm>
            <a:off x="12083465" y="9189156"/>
            <a:ext cx="309365" cy="34290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Foto - Verticale">
    <p:spTree>
      <p:nvGrpSpPr>
        <p:cNvPr id="1" name=""/>
        <p:cNvGrpSpPr/>
        <p:nvPr/>
      </p:nvGrpSpPr>
      <p:grpSpPr>
        <a:xfrm>
          <a:off x="0" y="0"/>
          <a:ext cx="0" cy="0"/>
          <a:chOff x="0" y="0"/>
          <a:chExt cx="0" cy="0"/>
        </a:xfrm>
      </p:grpSpPr>
      <p:sp>
        <p:nvSpPr>
          <p:cNvPr id="41" name="Immagine"/>
          <p:cNvSpPr/>
          <p:nvPr>
            <p:ph type="pic" idx="13"/>
          </p:nvPr>
        </p:nvSpPr>
        <p:spPr>
          <a:xfrm>
            <a:off x="7531100" y="0"/>
            <a:ext cx="5473700" cy="9753600"/>
          </a:xfrm>
          <a:prstGeom prst="rect">
            <a:avLst/>
          </a:prstGeom>
        </p:spPr>
        <p:txBody>
          <a:bodyPr lIns="91439" tIns="45719" rIns="91439" bIns="45719">
            <a:noAutofit/>
          </a:bodyPr>
          <a:lstStyle/>
          <a:p>
            <a:pPr/>
          </a:p>
        </p:txBody>
      </p:sp>
      <p:sp>
        <p:nvSpPr>
          <p:cNvPr id="42" name="Linea"/>
          <p:cNvSpPr/>
          <p:nvPr>
            <p:ph type="body" sz="quarter" idx="14"/>
          </p:nvPr>
        </p:nvSpPr>
        <p:spPr>
          <a:xfrm flipV="1">
            <a:off x="571500" y="7619998"/>
            <a:ext cx="6451600" cy="3"/>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43" name="Titolo Testo"/>
          <p:cNvSpPr txBox="1"/>
          <p:nvPr>
            <p:ph type="title"/>
          </p:nvPr>
        </p:nvSpPr>
        <p:spPr>
          <a:xfrm>
            <a:off x="571500" y="571500"/>
            <a:ext cx="6451600" cy="7213600"/>
          </a:xfrm>
          <a:prstGeom prst="rect">
            <a:avLst/>
          </a:prstGeom>
        </p:spPr>
        <p:txBody>
          <a:bodyPr anchor="b"/>
          <a:lstStyle>
            <a:lvl1pPr algn="r">
              <a:lnSpc>
                <a:spcPct val="80000"/>
              </a:lnSpc>
              <a:spcBef>
                <a:spcPts val="0"/>
              </a:spcBef>
              <a:defRPr sz="12100">
                <a:solidFill>
                  <a:srgbClr val="5C5C5C"/>
                </a:solidFill>
              </a:defRPr>
            </a:lvl1pPr>
          </a:lstStyle>
          <a:p>
            <a:pPr/>
            <a:r>
              <a:t>Titolo Testo</a:t>
            </a:r>
          </a:p>
        </p:txBody>
      </p:sp>
      <p:sp>
        <p:nvSpPr>
          <p:cNvPr id="44" name="Corpo livello uno…"/>
          <p:cNvSpPr txBox="1"/>
          <p:nvPr>
            <p:ph type="body" sz="quarter" idx="1"/>
          </p:nvPr>
        </p:nvSpPr>
        <p:spPr>
          <a:xfrm>
            <a:off x="571500" y="7670800"/>
            <a:ext cx="6451600" cy="1358900"/>
          </a:xfrm>
          <a:prstGeom prst="rect">
            <a:avLst/>
          </a:prstGeom>
        </p:spPr>
        <p:txBody>
          <a:bodyPr/>
          <a:lstStyle>
            <a:lvl1pPr marL="0" indent="0" algn="r">
              <a:lnSpc>
                <a:spcPct val="70000"/>
              </a:lnSpc>
              <a:spcBef>
                <a:spcPts val="600"/>
              </a:spcBef>
              <a:buSzTx/>
              <a:buFontTx/>
              <a:buNone/>
              <a:defRPr i="1" sz="4800">
                <a:solidFill>
                  <a:srgbClr val="747676"/>
                </a:solidFill>
              </a:defRPr>
            </a:lvl1pPr>
            <a:lvl2pPr marL="0" indent="228600" algn="r">
              <a:lnSpc>
                <a:spcPct val="70000"/>
              </a:lnSpc>
              <a:spcBef>
                <a:spcPts val="600"/>
              </a:spcBef>
              <a:buSzTx/>
              <a:buFontTx/>
              <a:buNone/>
              <a:defRPr i="1" sz="4800">
                <a:solidFill>
                  <a:srgbClr val="747676"/>
                </a:solidFill>
              </a:defRPr>
            </a:lvl2pPr>
            <a:lvl3pPr marL="0" indent="457200" algn="r">
              <a:lnSpc>
                <a:spcPct val="70000"/>
              </a:lnSpc>
              <a:spcBef>
                <a:spcPts val="600"/>
              </a:spcBef>
              <a:buSzTx/>
              <a:buFontTx/>
              <a:buNone/>
              <a:defRPr i="1" sz="4800">
                <a:solidFill>
                  <a:srgbClr val="747676"/>
                </a:solidFill>
              </a:defRPr>
            </a:lvl3pPr>
            <a:lvl4pPr marL="0" indent="685800" algn="r">
              <a:lnSpc>
                <a:spcPct val="70000"/>
              </a:lnSpc>
              <a:spcBef>
                <a:spcPts val="600"/>
              </a:spcBef>
              <a:buSzTx/>
              <a:buFontTx/>
              <a:buNone/>
              <a:defRPr i="1" sz="4800">
                <a:solidFill>
                  <a:srgbClr val="747676"/>
                </a:solidFill>
              </a:defRPr>
            </a:lvl4pPr>
            <a:lvl5pPr marL="0" indent="914400" algn="r">
              <a:lnSpc>
                <a:spcPct val="70000"/>
              </a:lnSpc>
              <a:spcBef>
                <a:spcPts val="600"/>
              </a:spcBef>
              <a:buSzTx/>
              <a:buFontTx/>
              <a:buNone/>
              <a:defRPr i="1" sz="4800">
                <a:solidFill>
                  <a:srgbClr val="747676"/>
                </a:solidFill>
              </a:defRPr>
            </a:lvl5pPr>
          </a:lstStyle>
          <a:p>
            <a:pPr/>
            <a:r>
              <a:t>Corpo livello uno</a:t>
            </a:r>
          </a:p>
          <a:p>
            <a:pPr lvl="1"/>
            <a:r>
              <a:t>Corpo livello due</a:t>
            </a:r>
          </a:p>
          <a:p>
            <a:pPr lvl="2"/>
            <a:r>
              <a:t>Corpo livello tre</a:t>
            </a:r>
          </a:p>
          <a:p>
            <a:pPr lvl="3"/>
            <a:r>
              <a:t>Corpo livello quattro</a:t>
            </a:r>
          </a:p>
          <a:p>
            <a:pPr lvl="4"/>
            <a:r>
              <a:t>Corpo livello cinque</a:t>
            </a:r>
          </a:p>
        </p:txBody>
      </p:sp>
      <p:sp>
        <p:nvSpPr>
          <p:cNvPr id="45" name="Numero diapositiva"/>
          <p:cNvSpPr txBox="1"/>
          <p:nvPr>
            <p:ph type="sldNum" sz="quarter" idx="2"/>
          </p:nvPr>
        </p:nvSpPr>
        <p:spPr>
          <a:xfrm>
            <a:off x="12092513" y="9194800"/>
            <a:ext cx="309365" cy="342900"/>
          </a:xfrm>
          <a:prstGeom prst="rect">
            <a:avLst/>
          </a:prstGeom>
        </p:spPr>
        <p:txBody>
          <a:bodyPr/>
          <a:lstStyle>
            <a:lvl1pPr>
              <a:defRPr>
                <a:solidFill>
                  <a:srgbClr val="CBCBCB"/>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Titolo - In alto">
    <p:spTree>
      <p:nvGrpSpPr>
        <p:cNvPr id="1" name=""/>
        <p:cNvGrpSpPr/>
        <p:nvPr/>
      </p:nvGrpSpPr>
      <p:grpSpPr>
        <a:xfrm>
          <a:off x="0" y="0"/>
          <a:ext cx="0" cy="0"/>
          <a:chOff x="0" y="0"/>
          <a:chExt cx="0" cy="0"/>
        </a:xfrm>
      </p:grpSpPr>
      <p:sp>
        <p:nvSpPr>
          <p:cNvPr id="52" name="Linea"/>
          <p:cNvSpPr/>
          <p:nvPr>
            <p:ph type="body" sz="quarter" idx="13"/>
          </p:nvPr>
        </p:nvSpPr>
        <p:spPr>
          <a:xfrm>
            <a:off x="571500" y="1574800"/>
            <a:ext cx="11861800" cy="0"/>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53" name="Titolo Testo"/>
          <p:cNvSpPr txBox="1"/>
          <p:nvPr>
            <p:ph type="title"/>
          </p:nvPr>
        </p:nvSpPr>
        <p:spPr>
          <a:prstGeom prst="rect">
            <a:avLst/>
          </a:prstGeom>
        </p:spPr>
        <p:txBody>
          <a:bodyPr/>
          <a:lstStyle/>
          <a:p>
            <a:pPr/>
            <a:r>
              <a:t>Titolo Testo</a:t>
            </a:r>
          </a:p>
        </p:txBody>
      </p:sp>
      <p:sp>
        <p:nvSpPr>
          <p:cNvPr id="54"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itolo e punti elenco">
    <p:spTree>
      <p:nvGrpSpPr>
        <p:cNvPr id="1" name=""/>
        <p:cNvGrpSpPr/>
        <p:nvPr/>
      </p:nvGrpSpPr>
      <p:grpSpPr>
        <a:xfrm>
          <a:off x="0" y="0"/>
          <a:ext cx="0" cy="0"/>
          <a:chOff x="0" y="0"/>
          <a:chExt cx="0" cy="0"/>
        </a:xfrm>
      </p:grpSpPr>
      <p:sp>
        <p:nvSpPr>
          <p:cNvPr id="61" name="Linea"/>
          <p:cNvSpPr/>
          <p:nvPr>
            <p:ph type="body" sz="quarter" idx="13"/>
          </p:nvPr>
        </p:nvSpPr>
        <p:spPr>
          <a:xfrm>
            <a:off x="571500" y="1574800"/>
            <a:ext cx="11861800" cy="0"/>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62" name="Titolo Testo"/>
          <p:cNvSpPr txBox="1"/>
          <p:nvPr>
            <p:ph type="title"/>
          </p:nvPr>
        </p:nvSpPr>
        <p:spPr>
          <a:prstGeom prst="rect">
            <a:avLst/>
          </a:prstGeom>
        </p:spPr>
        <p:txBody>
          <a:bodyPr/>
          <a:lstStyle/>
          <a:p>
            <a:pPr/>
            <a:r>
              <a:t>Titolo Testo</a:t>
            </a:r>
          </a:p>
        </p:txBody>
      </p:sp>
      <p:sp>
        <p:nvSpPr>
          <p:cNvPr id="63" name="Corpo livello uno…"/>
          <p:cNvSpPr txBox="1"/>
          <p:nvPr>
            <p:ph type="body" idx="1"/>
          </p:nvPr>
        </p:nvSpPr>
        <p:spPr>
          <a:prstGeom prst="rect">
            <a:avLst/>
          </a:prstGeom>
        </p:spPr>
        <p:txBody>
          <a:bodyPr/>
          <a:lstStyle/>
          <a:p>
            <a:pPr/>
            <a:r>
              <a:t>Corpo livello uno</a:t>
            </a:r>
          </a:p>
          <a:p>
            <a:pPr lvl="1"/>
            <a:r>
              <a:t>Corpo livello due</a:t>
            </a:r>
          </a:p>
          <a:p>
            <a:pPr lvl="2"/>
            <a:r>
              <a:t>Corpo livello tre</a:t>
            </a:r>
          </a:p>
          <a:p>
            <a:pPr lvl="3"/>
            <a:r>
              <a:t>Corpo livello quattro</a:t>
            </a:r>
          </a:p>
          <a:p>
            <a:pPr lvl="4"/>
            <a:r>
              <a:t>Corpo livello cinque</a:t>
            </a:r>
          </a:p>
        </p:txBody>
      </p:sp>
      <p:sp>
        <p:nvSpPr>
          <p:cNvPr id="64"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itolo, punti elenco e foto">
    <p:spTree>
      <p:nvGrpSpPr>
        <p:cNvPr id="1" name=""/>
        <p:cNvGrpSpPr/>
        <p:nvPr/>
      </p:nvGrpSpPr>
      <p:grpSpPr>
        <a:xfrm>
          <a:off x="0" y="0"/>
          <a:ext cx="0" cy="0"/>
          <a:chOff x="0" y="0"/>
          <a:chExt cx="0" cy="0"/>
        </a:xfrm>
      </p:grpSpPr>
      <p:sp>
        <p:nvSpPr>
          <p:cNvPr id="71" name="Immagine"/>
          <p:cNvSpPr/>
          <p:nvPr>
            <p:ph type="pic" idx="13"/>
          </p:nvPr>
        </p:nvSpPr>
        <p:spPr>
          <a:xfrm>
            <a:off x="0" y="0"/>
            <a:ext cx="6438900" cy="9753600"/>
          </a:xfrm>
          <a:prstGeom prst="rect">
            <a:avLst/>
          </a:prstGeom>
        </p:spPr>
        <p:txBody>
          <a:bodyPr lIns="91439" tIns="45719" rIns="91439" bIns="45719">
            <a:noAutofit/>
          </a:bodyPr>
          <a:lstStyle/>
          <a:p>
            <a:pPr/>
          </a:p>
        </p:txBody>
      </p:sp>
      <p:sp>
        <p:nvSpPr>
          <p:cNvPr id="72" name="Linea"/>
          <p:cNvSpPr/>
          <p:nvPr>
            <p:ph type="body" sz="quarter" idx="14"/>
          </p:nvPr>
        </p:nvSpPr>
        <p:spPr>
          <a:xfrm>
            <a:off x="7023100" y="1574800"/>
            <a:ext cx="5397500" cy="0"/>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73" name="Titolo Testo"/>
          <p:cNvSpPr txBox="1"/>
          <p:nvPr>
            <p:ph type="title"/>
          </p:nvPr>
        </p:nvSpPr>
        <p:spPr>
          <a:xfrm>
            <a:off x="7023100" y="723900"/>
            <a:ext cx="5397500" cy="723900"/>
          </a:xfrm>
          <a:prstGeom prst="rect">
            <a:avLst/>
          </a:prstGeom>
        </p:spPr>
        <p:txBody>
          <a:bodyPr/>
          <a:lstStyle/>
          <a:p>
            <a:pPr/>
            <a:r>
              <a:t>Titolo Testo</a:t>
            </a:r>
          </a:p>
        </p:txBody>
      </p:sp>
      <p:sp>
        <p:nvSpPr>
          <p:cNvPr id="74" name="Corpo livello uno…"/>
          <p:cNvSpPr txBox="1"/>
          <p:nvPr>
            <p:ph type="body" sz="half" idx="1"/>
          </p:nvPr>
        </p:nvSpPr>
        <p:spPr>
          <a:xfrm>
            <a:off x="7023100" y="1803400"/>
            <a:ext cx="5397500" cy="7226300"/>
          </a:xfrm>
          <a:prstGeom prst="rect">
            <a:avLst/>
          </a:prstGeom>
        </p:spPr>
        <p:txBody>
          <a:bodyPr/>
          <a:lstStyle>
            <a:lvl1pPr marL="406400" indent="-406400">
              <a:defRPr sz="2800"/>
            </a:lvl1pPr>
            <a:lvl2pPr marL="812800" indent="-406400">
              <a:defRPr sz="2800"/>
            </a:lvl2pPr>
            <a:lvl3pPr marL="1219200" indent="-406400">
              <a:defRPr sz="2800"/>
            </a:lvl3pPr>
            <a:lvl4pPr marL="1625600" indent="-406400">
              <a:defRPr sz="2800"/>
            </a:lvl4pPr>
            <a:lvl5pPr marL="2032000" indent="-406400">
              <a:defRPr sz="2800"/>
            </a:lvl5pPr>
          </a:lstStyle>
          <a:p>
            <a:pPr/>
            <a:r>
              <a:t>Corpo livello uno</a:t>
            </a:r>
          </a:p>
          <a:p>
            <a:pPr lvl="1"/>
            <a:r>
              <a:t>Corpo livello due</a:t>
            </a:r>
          </a:p>
          <a:p>
            <a:pPr lvl="2"/>
            <a:r>
              <a:t>Corpo livello tre</a:t>
            </a:r>
          </a:p>
          <a:p>
            <a:pPr lvl="3"/>
            <a:r>
              <a:t>Corpo livello quattro</a:t>
            </a:r>
          </a:p>
          <a:p>
            <a:pPr lvl="4"/>
            <a:r>
              <a:t>Corpo livello cinque</a:t>
            </a:r>
          </a:p>
        </p:txBody>
      </p:sp>
      <p:sp>
        <p:nvSpPr>
          <p:cNvPr id="75"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Punti elenco">
    <p:spTree>
      <p:nvGrpSpPr>
        <p:cNvPr id="1" name=""/>
        <p:cNvGrpSpPr/>
        <p:nvPr/>
      </p:nvGrpSpPr>
      <p:grpSpPr>
        <a:xfrm>
          <a:off x="0" y="0"/>
          <a:ext cx="0" cy="0"/>
          <a:chOff x="0" y="0"/>
          <a:chExt cx="0" cy="0"/>
        </a:xfrm>
      </p:grpSpPr>
      <p:sp>
        <p:nvSpPr>
          <p:cNvPr id="82" name="Corpo livello uno…"/>
          <p:cNvSpPr txBox="1"/>
          <p:nvPr>
            <p:ph type="body" idx="1"/>
          </p:nvPr>
        </p:nvSpPr>
        <p:spPr>
          <a:prstGeom prst="rect">
            <a:avLst/>
          </a:prstGeom>
        </p:spPr>
        <p:txBody>
          <a:bodyPr/>
          <a:lstStyle/>
          <a:p>
            <a:pPr/>
            <a:r>
              <a:t>Corpo livello uno</a:t>
            </a:r>
          </a:p>
          <a:p>
            <a:pPr lvl="1"/>
            <a:r>
              <a:t>Corpo livello due</a:t>
            </a:r>
          </a:p>
          <a:p>
            <a:pPr lvl="2"/>
            <a:r>
              <a:t>Corpo livello tre</a:t>
            </a:r>
          </a:p>
          <a:p>
            <a:pPr lvl="3"/>
            <a:r>
              <a:t>Corpo livello quattro</a:t>
            </a:r>
          </a:p>
          <a:p>
            <a:pPr lvl="4"/>
            <a:r>
              <a:t>Corpo livello cinque</a:t>
            </a:r>
          </a:p>
        </p:txBody>
      </p:sp>
      <p:sp>
        <p:nvSpPr>
          <p:cNvPr id="83"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Foto - 3 per pagina">
    <p:spTree>
      <p:nvGrpSpPr>
        <p:cNvPr id="1" name=""/>
        <p:cNvGrpSpPr/>
        <p:nvPr/>
      </p:nvGrpSpPr>
      <p:grpSpPr>
        <a:xfrm>
          <a:off x="0" y="0"/>
          <a:ext cx="0" cy="0"/>
          <a:chOff x="0" y="0"/>
          <a:chExt cx="0" cy="0"/>
        </a:xfrm>
      </p:grpSpPr>
      <p:sp>
        <p:nvSpPr>
          <p:cNvPr id="90" name="Immagine"/>
          <p:cNvSpPr/>
          <p:nvPr>
            <p:ph type="pic" idx="13"/>
          </p:nvPr>
        </p:nvSpPr>
        <p:spPr>
          <a:xfrm>
            <a:off x="571500" y="571500"/>
            <a:ext cx="7429500" cy="7315200"/>
          </a:xfrm>
          <a:prstGeom prst="rect">
            <a:avLst/>
          </a:prstGeom>
        </p:spPr>
        <p:txBody>
          <a:bodyPr lIns="91439" tIns="45719" rIns="91439" bIns="45719">
            <a:noAutofit/>
          </a:bodyPr>
          <a:lstStyle/>
          <a:p>
            <a:pPr/>
          </a:p>
        </p:txBody>
      </p:sp>
      <p:sp>
        <p:nvSpPr>
          <p:cNvPr id="91" name="Immagine"/>
          <p:cNvSpPr/>
          <p:nvPr>
            <p:ph type="pic" sz="quarter" idx="14"/>
          </p:nvPr>
        </p:nvSpPr>
        <p:spPr>
          <a:xfrm>
            <a:off x="8128000" y="571500"/>
            <a:ext cx="4305300" cy="3594100"/>
          </a:xfrm>
          <a:prstGeom prst="rect">
            <a:avLst/>
          </a:prstGeom>
        </p:spPr>
        <p:txBody>
          <a:bodyPr lIns="91439" tIns="45719" rIns="91439" bIns="45719">
            <a:noAutofit/>
          </a:bodyPr>
          <a:lstStyle/>
          <a:p>
            <a:pPr/>
          </a:p>
        </p:txBody>
      </p:sp>
      <p:sp>
        <p:nvSpPr>
          <p:cNvPr id="92" name="Immagine"/>
          <p:cNvSpPr/>
          <p:nvPr>
            <p:ph type="pic" sz="quarter" idx="15"/>
          </p:nvPr>
        </p:nvSpPr>
        <p:spPr>
          <a:xfrm>
            <a:off x="8128000" y="4292600"/>
            <a:ext cx="4305300" cy="3594100"/>
          </a:xfrm>
          <a:prstGeom prst="rect">
            <a:avLst/>
          </a:prstGeom>
        </p:spPr>
        <p:txBody>
          <a:bodyPr lIns="91439" tIns="45719" rIns="91439" bIns="45719">
            <a:noAutofit/>
          </a:bodyPr>
          <a:lstStyle/>
          <a:p>
            <a:pPr/>
          </a:p>
        </p:txBody>
      </p:sp>
      <p:sp>
        <p:nvSpPr>
          <p:cNvPr id="93" name="Corpo livello uno…"/>
          <p:cNvSpPr txBox="1"/>
          <p:nvPr>
            <p:ph type="body" sz="quarter" idx="1"/>
          </p:nvPr>
        </p:nvSpPr>
        <p:spPr>
          <a:xfrm>
            <a:off x="571500" y="8051800"/>
            <a:ext cx="11861800" cy="1333500"/>
          </a:xfrm>
          <a:prstGeom prst="rect">
            <a:avLst/>
          </a:prstGeom>
        </p:spPr>
        <p:txBody>
          <a:bodyPr/>
          <a:lstStyle>
            <a:lvl1pPr marL="0" indent="0">
              <a:spcBef>
                <a:spcPts val="1400"/>
              </a:spcBef>
              <a:buSzTx/>
              <a:buFontTx/>
              <a:buNone/>
              <a:defRPr i="1" spc="28" sz="2800"/>
            </a:lvl1pPr>
            <a:lvl2pPr marL="0" indent="228600">
              <a:spcBef>
                <a:spcPts val="1400"/>
              </a:spcBef>
              <a:buSzTx/>
              <a:buFontTx/>
              <a:buNone/>
              <a:defRPr i="1" spc="28" sz="2800"/>
            </a:lvl2pPr>
            <a:lvl3pPr marL="0" indent="457200">
              <a:spcBef>
                <a:spcPts val="1400"/>
              </a:spcBef>
              <a:buSzTx/>
              <a:buFontTx/>
              <a:buNone/>
              <a:defRPr i="1" spc="28" sz="2800"/>
            </a:lvl3pPr>
            <a:lvl4pPr marL="0" indent="685800">
              <a:spcBef>
                <a:spcPts val="1400"/>
              </a:spcBef>
              <a:buSzTx/>
              <a:buFontTx/>
              <a:buNone/>
              <a:defRPr i="1" spc="28" sz="2800"/>
            </a:lvl4pPr>
            <a:lvl5pPr marL="0" indent="914400">
              <a:spcBef>
                <a:spcPts val="1400"/>
              </a:spcBef>
              <a:buSzTx/>
              <a:buFontTx/>
              <a:buNone/>
              <a:defRPr i="1" spc="28" sz="2800"/>
            </a:lvl5pPr>
          </a:lstStyle>
          <a:p>
            <a:pPr/>
            <a:r>
              <a:t>Corpo livello uno</a:t>
            </a:r>
          </a:p>
          <a:p>
            <a:pPr lvl="1"/>
            <a:r>
              <a:t>Corpo livello due</a:t>
            </a:r>
          </a:p>
          <a:p>
            <a:pPr lvl="2"/>
            <a:r>
              <a:t>Corpo livello tre</a:t>
            </a:r>
          </a:p>
          <a:p>
            <a:pPr lvl="3"/>
            <a:r>
              <a:t>Corpo livello quattro</a:t>
            </a:r>
          </a:p>
          <a:p>
            <a:pPr lvl="4"/>
            <a:r>
              <a:t>Corpo livello cinque</a:t>
            </a:r>
          </a:p>
        </p:txBody>
      </p:sp>
      <p:sp>
        <p:nvSpPr>
          <p:cNvPr id="94"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Titolo Testo"/>
          <p:cNvSpPr txBox="1"/>
          <p:nvPr>
            <p:ph type="title"/>
          </p:nvPr>
        </p:nvSpPr>
        <p:spPr>
          <a:xfrm>
            <a:off x="571500" y="723900"/>
            <a:ext cx="11861800" cy="7239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Titolo Testo</a:t>
            </a:r>
          </a:p>
        </p:txBody>
      </p:sp>
      <p:sp>
        <p:nvSpPr>
          <p:cNvPr id="3" name="Corpo livello uno…"/>
          <p:cNvSpPr txBox="1"/>
          <p:nvPr>
            <p:ph type="body" idx="1"/>
          </p:nvPr>
        </p:nvSpPr>
        <p:spPr>
          <a:xfrm>
            <a:off x="571500" y="1803400"/>
            <a:ext cx="11861800" cy="72263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Corpo livello uno</a:t>
            </a:r>
          </a:p>
          <a:p>
            <a:pPr lvl="1"/>
            <a:r>
              <a:t>Corpo livello due</a:t>
            </a:r>
          </a:p>
          <a:p>
            <a:pPr lvl="2"/>
            <a:r>
              <a:t>Corpo livello tre</a:t>
            </a:r>
          </a:p>
          <a:p>
            <a:pPr lvl="3"/>
            <a:r>
              <a:t>Corpo livello quattro</a:t>
            </a:r>
          </a:p>
          <a:p>
            <a:pPr lvl="4"/>
            <a:r>
              <a:t>Corpo livello cinque</a:t>
            </a:r>
          </a:p>
        </p:txBody>
      </p:sp>
      <p:sp>
        <p:nvSpPr>
          <p:cNvPr id="4" name="Numero diapositiva"/>
          <p:cNvSpPr txBox="1"/>
          <p:nvPr>
            <p:ph type="sldNum" sz="quarter" idx="2"/>
          </p:nvPr>
        </p:nvSpPr>
        <p:spPr>
          <a:xfrm>
            <a:off x="12081047" y="9194800"/>
            <a:ext cx="309365" cy="342900"/>
          </a:xfrm>
          <a:prstGeom prst="rect">
            <a:avLst/>
          </a:prstGeom>
          <a:ln w="12700">
            <a:miter lim="400000"/>
          </a:ln>
        </p:spPr>
        <p:txBody>
          <a:bodyPr wrap="none" lIns="50800" tIns="50800" rIns="50800" bIns="50800">
            <a:spAutoFit/>
          </a:bodyPr>
          <a:lstStyle>
            <a:lvl1pPr algn="r">
              <a:spcBef>
                <a:spcPts val="0"/>
              </a:spcBef>
              <a:defRPr i="0" spc="0" sz="1600">
                <a:solidFill>
                  <a:srgbClr val="747676"/>
                </a:solidFill>
                <a:latin typeface="DIN Alternate"/>
                <a:ea typeface="DIN Alternate"/>
                <a:cs typeface="DIN Alternate"/>
                <a:sym typeface="DIN Alternate"/>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transition xmlns:p14="http://schemas.microsoft.com/office/powerpoint/2010/main" spd="med" advClick="1"/>
  <p:txStyles>
    <p:titleStyle>
      <a:lvl1pPr marL="0" marR="0" indent="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1pPr>
      <a:lvl2pPr marL="0" marR="0" indent="2286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2pPr>
      <a:lvl3pPr marL="0" marR="0" indent="4572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3pPr>
      <a:lvl4pPr marL="0" marR="0" indent="6858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4pPr>
      <a:lvl5pPr marL="0" marR="0" indent="9144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5pPr>
      <a:lvl6pPr marL="0" marR="0" indent="11430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6pPr>
      <a:lvl7pPr marL="0" marR="0" indent="13716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7pPr>
      <a:lvl8pPr marL="0" marR="0" indent="16002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8pPr>
      <a:lvl9pPr marL="0" marR="0" indent="18288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9pPr>
    </p:titleStyle>
    <p:bodyStyle>
      <a:lvl1pPr marL="4699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1pPr>
      <a:lvl2pPr marL="9398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2pPr>
      <a:lvl3pPr marL="14097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3pPr>
      <a:lvl4pPr marL="18796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4pPr>
      <a:lvl5pPr marL="23495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5pPr>
      <a:lvl6pPr marL="28194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6pPr>
      <a:lvl7pPr marL="32893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7pPr>
      <a:lvl8pPr marL="37592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8pPr>
      <a:lvl9pPr marL="42291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9pPr>
    </p:bodyStyle>
    <p:otherStyle>
      <a:lvl1pPr marL="0" marR="0" indent="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1pPr>
      <a:lvl2pPr marL="0" marR="0" indent="2286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2pPr>
      <a:lvl3pPr marL="0" marR="0" indent="4572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3pPr>
      <a:lvl4pPr marL="0" marR="0" indent="6858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4pPr>
      <a:lvl5pPr marL="0" marR="0" indent="9144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5pPr>
      <a:lvl6pPr marL="0" marR="0" indent="11430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6pPr>
      <a:lvl7pPr marL="0" marR="0" indent="13716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7pPr>
      <a:lvl8pPr marL="0" marR="0" indent="16002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8pPr>
      <a:lvl9pPr marL="0" marR="0" indent="18288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1.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5.jpe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7.jpe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8.jpe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e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0.jpe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1.jpe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 Id="rId3" Type="http://schemas.openxmlformats.org/officeDocument/2006/relationships/image" Target="../media/image3.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2.jpe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jpe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39" name="14570637_1141191992630738_2977947098609679906_o.jpg" descr="14570637_1141191992630738_2977947098609679906_o.jpg"/>
          <p:cNvPicPr>
            <a:picLocks noChangeAspect="1"/>
          </p:cNvPicPr>
          <p:nvPr>
            <p:ph type="pic" idx="13"/>
          </p:nvPr>
        </p:nvPicPr>
        <p:blipFill>
          <a:blip r:embed="rId2">
            <a:extLst/>
          </a:blip>
          <a:srcRect l="5555" t="0" r="5555" b="0"/>
          <a:stretch>
            <a:fillRect/>
          </a:stretch>
        </p:blipFill>
        <p:spPr>
          <a:xfrm>
            <a:off x="0" y="-1348317"/>
            <a:ext cx="13004800" cy="9753601"/>
          </a:xfrm>
          <a:prstGeom prst="rect">
            <a:avLst/>
          </a:prstGeom>
        </p:spPr>
      </p:pic>
      <p:sp>
        <p:nvSpPr>
          <p:cNvPr id="140" name="Rettangolo"/>
          <p:cNvSpPr/>
          <p:nvPr>
            <p:ph type="body" idx="14"/>
          </p:nvPr>
        </p:nvSpPr>
        <p:spPr>
          <a:xfrm>
            <a:off x="0" y="6110949"/>
            <a:ext cx="13004801" cy="3657535"/>
          </a:xfrm>
          <a:prstGeom prst="rect">
            <a:avLst/>
          </a:prstGeom>
        </p:spPr>
        <p:txBody>
          <a:bodyPr/>
          <a:lstStyle/>
          <a:p>
            <a:pPr marL="0" indent="0" algn="ctr">
              <a:spcBef>
                <a:spcPts val="0"/>
              </a:spcBef>
              <a:buSzTx/>
              <a:buFontTx/>
              <a:buNone/>
              <a:defRPr sz="2400">
                <a:solidFill>
                  <a:srgbClr val="FFFFFF"/>
                </a:solidFill>
                <a:latin typeface="DIN Alternate"/>
                <a:ea typeface="DIN Alternate"/>
                <a:cs typeface="DIN Alternate"/>
                <a:sym typeface="DIN Alternate"/>
              </a:defRPr>
            </a:pPr>
          </a:p>
        </p:txBody>
      </p:sp>
      <p:sp>
        <p:nvSpPr>
          <p:cNvPr id="141" name="Linea"/>
          <p:cNvSpPr/>
          <p:nvPr>
            <p:ph type="body" idx="15"/>
          </p:nvPr>
        </p:nvSpPr>
        <p:spPr>
          <a:xfrm flipV="1">
            <a:off x="571500" y="8415865"/>
            <a:ext cx="11874500" cy="4"/>
          </a:xfrm>
          <a:prstGeom prst="line">
            <a:avLst/>
          </a:prstGeom>
          <a:ln>
            <a:solidFill>
              <a:schemeClr val="accent4">
                <a:satOff val="15429"/>
                <a:lumOff val="5536"/>
              </a:schemeClr>
            </a:solidFill>
          </a:ln>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42" name="From landscapes to tastescapes: craft beer brewing and territorial marketing in the Marche’s peripheral areas"/>
          <p:cNvSpPr txBox="1"/>
          <p:nvPr>
            <p:ph type="title"/>
          </p:nvPr>
        </p:nvSpPr>
        <p:spPr>
          <a:xfrm>
            <a:off x="577850" y="6195483"/>
            <a:ext cx="11861800" cy="2209801"/>
          </a:xfrm>
          <a:prstGeom prst="rect">
            <a:avLst/>
          </a:prstGeom>
        </p:spPr>
        <p:txBody>
          <a:bodyPr/>
          <a:lstStyle>
            <a:lvl1pPr algn="just" defTabSz="262889">
              <a:defRPr sz="5444"/>
            </a:lvl1pPr>
          </a:lstStyle>
          <a:p>
            <a:pPr/>
            <a:r>
              <a:t>From landscapes to tastescapes: craft beer brewing and territorial marketing in the Marche’s peripheral areas</a:t>
            </a:r>
          </a:p>
        </p:txBody>
      </p:sp>
      <p:sp>
        <p:nvSpPr>
          <p:cNvPr id="143" name="Maria Giulia Pezzi…"/>
          <p:cNvSpPr txBox="1"/>
          <p:nvPr>
            <p:ph type="body" sz="quarter" idx="1"/>
          </p:nvPr>
        </p:nvSpPr>
        <p:spPr>
          <a:xfrm>
            <a:off x="571500" y="8477250"/>
            <a:ext cx="11861800" cy="1231900"/>
          </a:xfrm>
          <a:prstGeom prst="rect">
            <a:avLst/>
          </a:prstGeom>
        </p:spPr>
        <p:txBody>
          <a:bodyPr/>
          <a:lstStyle/>
          <a:p>
            <a:pPr defTabSz="438150">
              <a:spcBef>
                <a:spcPts val="400"/>
              </a:spcBef>
              <a:defRPr sz="3600"/>
            </a:pPr>
            <a:r>
              <a:t>Maria Giulia Pezzi  </a:t>
            </a:r>
          </a:p>
          <a:p>
            <a:pPr defTabSz="438150">
              <a:spcBef>
                <a:spcPts val="400"/>
              </a:spcBef>
              <a:defRPr sz="3600"/>
            </a:pPr>
            <a:r>
              <a:t>Alessandra Faggian</a:t>
            </a:r>
          </a:p>
        </p:txBody>
      </p:sp>
      <p:pic>
        <p:nvPicPr>
          <p:cNvPr id="144" name="logo-gssi-new.png" descr="logo-gssi-new.png"/>
          <p:cNvPicPr>
            <a:picLocks noChangeAspect="1"/>
          </p:cNvPicPr>
          <p:nvPr/>
        </p:nvPicPr>
        <p:blipFill>
          <a:blip r:embed="rId3">
            <a:extLst/>
          </a:blip>
          <a:stretch>
            <a:fillRect/>
          </a:stretch>
        </p:blipFill>
        <p:spPr>
          <a:xfrm>
            <a:off x="524933" y="8439150"/>
            <a:ext cx="3556001" cy="1308100"/>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2" name="Linea"/>
          <p:cNvSpPr/>
          <p:nvPr>
            <p:ph type="body" idx="13"/>
          </p:nvPr>
        </p:nvSpPr>
        <p:spPr>
          <a:prstGeom prst="line">
            <a:avLst/>
          </a:prstGeom>
          <a:ln>
            <a:solidFill>
              <a:schemeClr val="accent4">
                <a:satOff val="15429"/>
                <a:lumOff val="5536"/>
              </a:schemeClr>
            </a:solidFill>
          </a:ln>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83" name="distiNcTIveness"/>
          <p:cNvSpPr txBox="1"/>
          <p:nvPr>
            <p:ph type="title"/>
          </p:nvPr>
        </p:nvSpPr>
        <p:spPr>
          <a:prstGeom prst="rect">
            <a:avLst/>
          </a:prstGeom>
        </p:spPr>
        <p:txBody>
          <a:bodyPr/>
          <a:lstStyle>
            <a:lvl1pPr defTabSz="543305">
              <a:spcBef>
                <a:spcPts val="2100"/>
              </a:spcBef>
              <a:defRPr sz="4836"/>
            </a:lvl1pPr>
          </a:lstStyle>
          <a:p>
            <a:pPr/>
            <a:r>
              <a:t>distiNcTIveness</a:t>
            </a:r>
          </a:p>
        </p:txBody>
      </p:sp>
      <p:sp>
        <p:nvSpPr>
          <p:cNvPr id="184" name="AI are peculiar if considered individually, but in a larger perspective they look much alike each other (marginal, wild, authentic, out of the beaten track…)…"/>
          <p:cNvSpPr txBox="1"/>
          <p:nvPr>
            <p:ph type="body" idx="1"/>
          </p:nvPr>
        </p:nvSpPr>
        <p:spPr>
          <a:prstGeom prst="rect">
            <a:avLst/>
          </a:prstGeom>
        </p:spPr>
        <p:txBody>
          <a:bodyPr/>
          <a:lstStyle/>
          <a:p>
            <a:pPr algn="just"/>
            <a:r>
              <a:t>AI are peculiar if considered individually, but in a larger perspective they look much alike each other (marginal, wild, authentic, out of the beaten track…)</a:t>
            </a:r>
          </a:p>
          <a:p>
            <a:pPr algn="just"/>
            <a:r>
              <a:t>why should tourists visit one and not the other?</a:t>
            </a:r>
          </a:p>
          <a:p>
            <a:pPr algn="just"/>
            <a:r>
              <a:t>DISTINCTIVENESS AS A KEY FACTOR: IA need to focus on what they have to offer and on the kind of tourists that they wish to attract</a:t>
            </a:r>
          </a:p>
          <a:p>
            <a:pPr algn="just"/>
            <a:r>
              <a:t>SPECIALIZATION: IA need to go behind the idea that tourism is easy: in a saturated marked </a:t>
            </a:r>
            <a:r>
              <a:rPr>
                <a:solidFill>
                  <a:schemeClr val="accent4">
                    <a:satOff val="15429"/>
                    <a:lumOff val="5536"/>
                  </a:schemeClr>
                </a:solidFill>
              </a:rPr>
              <a:t>niche tourism(s)</a:t>
            </a:r>
            <a:r>
              <a:t> become essential  </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6" name="Rettangolo"/>
          <p:cNvSpPr/>
          <p:nvPr>
            <p:ph type="body" idx="14"/>
          </p:nvPr>
        </p:nvSpPr>
        <p:spPr>
          <a:xfrm>
            <a:off x="0" y="6819569"/>
            <a:ext cx="13004800" cy="2895931"/>
          </a:xfrm>
          <a:prstGeom prst="rect">
            <a:avLst/>
          </a:prstGeom>
        </p:spPr>
        <p:txBody>
          <a:bodyPr/>
          <a:lstStyle/>
          <a:p>
            <a:pPr marL="0" indent="0" algn="ctr">
              <a:spcBef>
                <a:spcPts val="0"/>
              </a:spcBef>
              <a:buSzTx/>
              <a:buFontTx/>
              <a:buNone/>
              <a:defRPr sz="2400">
                <a:solidFill>
                  <a:srgbClr val="FFFFFF"/>
                </a:solidFill>
                <a:latin typeface="DIN Alternate"/>
                <a:ea typeface="DIN Alternate"/>
                <a:cs typeface="DIN Alternate"/>
                <a:sym typeface="DIN Alternate"/>
              </a:defRPr>
            </a:pPr>
          </a:p>
        </p:txBody>
      </p:sp>
      <p:sp>
        <p:nvSpPr>
          <p:cNvPr id="187" name="Apecchio: CRAFT BEER, TRUFFLES, … ALOGASTRONOMIA"/>
          <p:cNvSpPr txBox="1"/>
          <p:nvPr>
            <p:ph type="title"/>
          </p:nvPr>
        </p:nvSpPr>
        <p:spPr>
          <a:xfrm>
            <a:off x="8579" y="8991990"/>
            <a:ext cx="12987642" cy="858640"/>
          </a:xfrm>
          <a:prstGeom prst="rect">
            <a:avLst/>
          </a:prstGeom>
        </p:spPr>
        <p:txBody>
          <a:bodyPr/>
          <a:lstStyle>
            <a:lvl1pPr algn="ctr">
              <a:defRPr sz="3600"/>
            </a:lvl1pPr>
          </a:lstStyle>
          <a:p>
            <a:pPr/>
            <a:r>
              <a:t>Apecchio: CRAFT BEER, TRUFFLES, … ALOGASTRONOMIA</a:t>
            </a:r>
          </a:p>
        </p:txBody>
      </p:sp>
      <p:sp>
        <p:nvSpPr>
          <p:cNvPr id="188" name="From Landscapes to tastescapes"/>
          <p:cNvSpPr txBox="1"/>
          <p:nvPr/>
        </p:nvSpPr>
        <p:spPr>
          <a:xfrm>
            <a:off x="-329" y="6932251"/>
            <a:ext cx="13005457" cy="253543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a:lnSpc>
                <a:spcPct val="80000"/>
              </a:lnSpc>
              <a:spcBef>
                <a:spcPts val="0"/>
              </a:spcBef>
              <a:defRPr cap="all" i="0" spc="0" sz="9600">
                <a:solidFill>
                  <a:schemeClr val="accent4">
                    <a:satOff val="15429"/>
                    <a:lumOff val="5536"/>
                  </a:schemeClr>
                </a:solidFill>
                <a:latin typeface="+mn-lt"/>
                <a:ea typeface="+mn-ea"/>
                <a:cs typeface="+mn-cs"/>
                <a:sym typeface="DIN Condensed"/>
              </a:defRPr>
            </a:lvl1pPr>
          </a:lstStyle>
          <a:p>
            <a:pPr/>
            <a:r>
              <a:t>From Landscapes to tastescapes</a:t>
            </a:r>
          </a:p>
        </p:txBody>
      </p:sp>
      <p:pic>
        <p:nvPicPr>
          <p:cNvPr id="189" name="APECCHIO_01.jpg" descr="APECCHIO_01.jpg"/>
          <p:cNvPicPr>
            <a:picLocks noChangeAspect="1"/>
          </p:cNvPicPr>
          <p:nvPr/>
        </p:nvPicPr>
        <p:blipFill>
          <a:blip r:embed="rId2">
            <a:extLst/>
          </a:blip>
          <a:stretch>
            <a:fillRect/>
          </a:stretch>
        </p:blipFill>
        <p:spPr>
          <a:xfrm>
            <a:off x="0" y="-709924"/>
            <a:ext cx="13004801" cy="7532782"/>
          </a:xfrm>
          <a:prstGeom prst="rect">
            <a:avLst/>
          </a:prstGeom>
          <a:ln w="12700">
            <a:miter lim="400000"/>
          </a:ln>
        </p:spPr>
      </p:pic>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1" name="“Beer creates culture, beer creates tourism. This is our motto”…"/>
          <p:cNvSpPr txBox="1"/>
          <p:nvPr/>
        </p:nvSpPr>
        <p:spPr>
          <a:xfrm>
            <a:off x="1531291" y="8462433"/>
            <a:ext cx="9942217" cy="1244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pPr>
            <a:r>
              <a:t>“Beer creates culture, beer creates tourism. This is our motto”</a:t>
            </a:r>
          </a:p>
          <a:p>
            <a:pPr/>
            <a:r>
              <a:t>- city councilman of Apecchio</a:t>
            </a:r>
          </a:p>
        </p:txBody>
      </p:sp>
      <p:pic>
        <p:nvPicPr>
          <p:cNvPr id="192" name="14608649_1141192069297397_6585375303515006777_o.jpg" descr="14608649_1141192069297397_6585375303515006777_o.jpg"/>
          <p:cNvPicPr>
            <a:picLocks noChangeAspect="1"/>
          </p:cNvPicPr>
          <p:nvPr/>
        </p:nvPicPr>
        <p:blipFill>
          <a:blip r:embed="rId2">
            <a:extLst/>
          </a:blip>
          <a:srcRect l="5555" t="0" r="5555" b="10149"/>
          <a:stretch>
            <a:fillRect/>
          </a:stretch>
        </p:blipFill>
        <p:spPr>
          <a:xfrm>
            <a:off x="0" y="-503767"/>
            <a:ext cx="13004800" cy="8763662"/>
          </a:xfrm>
          <a:prstGeom prst="rect">
            <a:avLst/>
          </a:prstGeom>
          <a:ln w="12700">
            <a:miter lim="400000"/>
          </a:ln>
        </p:spPr>
      </p:pic>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4" name="Linea"/>
          <p:cNvSpPr/>
          <p:nvPr>
            <p:ph type="body" idx="13"/>
          </p:nvPr>
        </p:nvSpPr>
        <p:spPr>
          <a:prstGeom prst="line">
            <a:avLst/>
          </a:prstGeom>
          <a:ln>
            <a:solidFill>
              <a:schemeClr val="accent4">
                <a:satOff val="15429"/>
                <a:lumOff val="5536"/>
              </a:schemeClr>
            </a:solidFill>
          </a:ln>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95" name="food tourism and tourism niches"/>
          <p:cNvSpPr txBox="1"/>
          <p:nvPr>
            <p:ph type="title"/>
          </p:nvPr>
        </p:nvSpPr>
        <p:spPr>
          <a:prstGeom prst="rect">
            <a:avLst/>
          </a:prstGeom>
        </p:spPr>
        <p:txBody>
          <a:bodyPr/>
          <a:lstStyle>
            <a:lvl1pPr defTabSz="543305">
              <a:spcBef>
                <a:spcPts val="2100"/>
              </a:spcBef>
              <a:defRPr sz="4836"/>
            </a:lvl1pPr>
          </a:lstStyle>
          <a:p>
            <a:pPr/>
            <a:r>
              <a:t>food tourism and tourism niches</a:t>
            </a:r>
          </a:p>
        </p:txBody>
      </p:sp>
      <p:sp>
        <p:nvSpPr>
          <p:cNvPr id="196" name="Food tourism and local products constitute good leverages for the creation of a tourism niche market by establishing closer relationships between local producers and tourists-consumers. In fact, ‘rural areas with their specific history, traditions and eno-gastronomic heritage seem suitable for the development of successful food niches’ (Sidali, Kastenholz &amp; Bianchi, 2015: 2).…"/>
          <p:cNvSpPr txBox="1"/>
          <p:nvPr>
            <p:ph type="body" idx="1"/>
          </p:nvPr>
        </p:nvSpPr>
        <p:spPr>
          <a:prstGeom prst="rect">
            <a:avLst/>
          </a:prstGeom>
        </p:spPr>
        <p:txBody>
          <a:bodyPr/>
          <a:lstStyle/>
          <a:p>
            <a:pPr marL="460502" indent="-460502" algn="just" defTabSz="572516">
              <a:spcBef>
                <a:spcPts val="1700"/>
              </a:spcBef>
              <a:defRPr sz="3136"/>
            </a:pPr>
            <a:r>
              <a:t>Food tourism and local products constitute good leverages for the creation of a tourism niche market by </a:t>
            </a:r>
            <a:r>
              <a:rPr>
                <a:solidFill>
                  <a:schemeClr val="accent4">
                    <a:satOff val="15429"/>
                    <a:lumOff val="5536"/>
                  </a:schemeClr>
                </a:solidFill>
              </a:rPr>
              <a:t>establishing closer relationships between local producers and tourists-consumers</a:t>
            </a:r>
            <a:r>
              <a:t>. In fact, ‘rural areas with their specific history, traditions and eno-gastronomic heritage seem suitable for the development of successful food niches’ (Sidali, Kastenholz &amp; Bianchi, 2015: 2).</a:t>
            </a:r>
          </a:p>
          <a:p>
            <a:pPr marL="460502" indent="-460502" algn="just" defTabSz="572516">
              <a:spcBef>
                <a:spcPts val="1700"/>
              </a:spcBef>
              <a:defRPr sz="3136"/>
            </a:pPr>
            <a:r>
              <a:t>due to the many senses involved in the tourist experience (such as sound, smell, taste, etc.), which produce </a:t>
            </a:r>
            <a:r>
              <a:rPr>
                <a:solidFill>
                  <a:schemeClr val="accent4">
                    <a:satOff val="15429"/>
                    <a:lumOff val="5536"/>
                  </a:schemeClr>
                </a:solidFill>
              </a:rPr>
              <a:t>‘sensed environments’</a:t>
            </a:r>
            <a:r>
              <a:t> within the tourism industry, talking about ‘landscapes’ necessarily involves considering the existence of the relative </a:t>
            </a:r>
            <a:r>
              <a:rPr>
                <a:solidFill>
                  <a:schemeClr val="accent4">
                    <a:satOff val="15429"/>
                    <a:lumOff val="5536"/>
                  </a:schemeClr>
                </a:solidFill>
              </a:rPr>
              <a:t>‘soundscapes’, ‘smellscapes’, ‘tastescapes’</a:t>
            </a:r>
            <a:r>
              <a:t>, etc. (Vittersø &amp; Amilien, 2011:16), </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8" name="Linea"/>
          <p:cNvSpPr/>
          <p:nvPr>
            <p:ph type="body" idx="13"/>
          </p:nvPr>
        </p:nvSpPr>
        <p:spPr>
          <a:prstGeom prst="line">
            <a:avLst/>
          </a:prstGeom>
          <a:ln>
            <a:solidFill>
              <a:schemeClr val="accent4">
                <a:satOff val="15429"/>
                <a:lumOff val="5536"/>
              </a:schemeClr>
            </a:solidFill>
          </a:ln>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99" name="the “craft beer revolution” in a nutshell"/>
          <p:cNvSpPr txBox="1"/>
          <p:nvPr>
            <p:ph type="title"/>
          </p:nvPr>
        </p:nvSpPr>
        <p:spPr>
          <a:prstGeom prst="rect">
            <a:avLst/>
          </a:prstGeom>
        </p:spPr>
        <p:txBody>
          <a:bodyPr/>
          <a:lstStyle>
            <a:lvl1pPr defTabSz="543305">
              <a:spcBef>
                <a:spcPts val="2100"/>
              </a:spcBef>
              <a:defRPr sz="4836"/>
            </a:lvl1pPr>
          </a:lstStyle>
          <a:p>
            <a:pPr/>
            <a:r>
              <a:t>the “craft beer revolution” in a nutshell</a:t>
            </a:r>
          </a:p>
        </p:txBody>
      </p:sp>
      <p:sp>
        <p:nvSpPr>
          <p:cNvPr id="200" name="In recent years, the craft beer industry has experienced a steady increase in the making of local craft beers, particularly by small producers and local entrepreneurs who have seen in the craft beer industry a way to rediscover traditional products and to ensure economic sustainability through the use of innovative production and branding strategies: it’s the so-called craft beer revolution…"/>
          <p:cNvSpPr txBox="1"/>
          <p:nvPr>
            <p:ph type="body" idx="1"/>
          </p:nvPr>
        </p:nvSpPr>
        <p:spPr>
          <a:prstGeom prst="rect">
            <a:avLst/>
          </a:prstGeom>
        </p:spPr>
        <p:txBody>
          <a:bodyPr/>
          <a:lstStyle/>
          <a:p>
            <a:pPr marL="385318" indent="-385318" algn="just" defTabSz="479044">
              <a:spcBef>
                <a:spcPts val="1400"/>
              </a:spcBef>
              <a:defRPr sz="2624"/>
            </a:pPr>
            <a:r>
              <a:t>In recent years, the craft beer industry has experienced a steady increase in the making of local craft beers, particularly by small producers and local entrepreneurs who have seen in the craft beer industry a way to rediscover traditional products and to ensure economic sustainability through the use of innovative production and branding strategies: it’s the so-called </a:t>
            </a:r>
            <a:r>
              <a:rPr b="1">
                <a:solidFill>
                  <a:schemeClr val="accent4">
                    <a:satOff val="15429"/>
                    <a:lumOff val="5536"/>
                  </a:schemeClr>
                </a:solidFill>
              </a:rPr>
              <a:t>craft beer revolution </a:t>
            </a:r>
            <a:endParaRPr b="1">
              <a:solidFill>
                <a:schemeClr val="accent4">
                  <a:satOff val="15429"/>
                  <a:lumOff val="5536"/>
                </a:schemeClr>
              </a:solidFill>
            </a:endParaRPr>
          </a:p>
          <a:p>
            <a:pPr marL="385318" indent="-385318" algn="just" defTabSz="479044">
              <a:spcBef>
                <a:spcPts val="1400"/>
              </a:spcBef>
              <a:defRPr sz="2624"/>
            </a:pPr>
            <a:r>
              <a:t>The nexus between nature, place and identity has been identified i.e. by Gatrell et al. (2017) as one of the possible causes for the recent growth of the craft beer industry. Moreover, the authors stress that  </a:t>
            </a:r>
          </a:p>
          <a:p>
            <a:pPr marL="0" indent="0" algn="just" defTabSz="479044">
              <a:spcBef>
                <a:spcPts val="1400"/>
              </a:spcBef>
              <a:buSzTx/>
              <a:buFontTx/>
              <a:buNone/>
              <a:defRPr i="1" sz="2952"/>
            </a:pPr>
            <a:r>
              <a:t>the craft beer brands need to be embedded within, we would argue, a shared socio-spatial landscape that is simultaneously a link to place, region, and the dynamics that promote sustainability. Authenticity and authentic geographies […] are critical to the success of long term strategies, policies, or branding initiatives (ibidem, p. 5).</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02" name="apecchio_grafica_02-940x620.jpg" descr="apecchio_grafica_02-940x620.jpg"/>
          <p:cNvPicPr>
            <a:picLocks noChangeAspect="1"/>
          </p:cNvPicPr>
          <p:nvPr>
            <p:ph type="pic" idx="13"/>
          </p:nvPr>
        </p:nvPicPr>
        <p:blipFill>
          <a:blip r:embed="rId2">
            <a:extLst/>
          </a:blip>
          <a:srcRect l="28228" t="0" r="28228" b="0"/>
          <a:stretch>
            <a:fillRect/>
          </a:stretch>
        </p:blipFill>
        <p:spPr>
          <a:prstGeom prst="rect">
            <a:avLst/>
          </a:prstGeom>
        </p:spPr>
      </p:pic>
      <p:sp>
        <p:nvSpPr>
          <p:cNvPr id="203" name="Linea"/>
          <p:cNvSpPr/>
          <p:nvPr>
            <p:ph type="body" idx="14"/>
          </p:nvPr>
        </p:nvSpPr>
        <p:spPr>
          <a:prstGeom prst="line">
            <a:avLst/>
          </a:prstGeom>
          <a:ln>
            <a:solidFill>
              <a:schemeClr val="accent4">
                <a:satOff val="15429"/>
                <a:lumOff val="5536"/>
              </a:schemeClr>
            </a:solidFill>
          </a:ln>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204" name="alogastronomia"/>
          <p:cNvSpPr txBox="1"/>
          <p:nvPr>
            <p:ph type="title"/>
          </p:nvPr>
        </p:nvSpPr>
        <p:spPr>
          <a:prstGeom prst="rect">
            <a:avLst/>
          </a:prstGeom>
        </p:spPr>
        <p:txBody>
          <a:bodyPr/>
          <a:lstStyle>
            <a:lvl1pPr defTabSz="543305">
              <a:spcBef>
                <a:spcPts val="2100"/>
              </a:spcBef>
              <a:defRPr sz="4836"/>
            </a:lvl1pPr>
          </a:lstStyle>
          <a:p>
            <a:pPr/>
            <a:r>
              <a:t>alogastronomia</a:t>
            </a:r>
          </a:p>
        </p:txBody>
      </p:sp>
      <p:sp>
        <p:nvSpPr>
          <p:cNvPr id="205" name="neologism: ale (a kind of beer) + gastronomy (the art of regulating the stomach) = the art of associating local products with locally produced craft beers…"/>
          <p:cNvSpPr txBox="1"/>
          <p:nvPr>
            <p:ph type="body" sz="half" idx="1"/>
          </p:nvPr>
        </p:nvSpPr>
        <p:spPr>
          <a:prstGeom prst="rect">
            <a:avLst/>
          </a:prstGeom>
        </p:spPr>
        <p:txBody>
          <a:bodyPr/>
          <a:lstStyle/>
          <a:p>
            <a:pPr marL="402336" indent="-402336" defTabSz="578358">
              <a:spcBef>
                <a:spcPts val="1700"/>
              </a:spcBef>
              <a:defRPr sz="2772"/>
            </a:pPr>
            <a:r>
              <a:t>neologism: </a:t>
            </a:r>
            <a:r>
              <a:rPr>
                <a:solidFill>
                  <a:schemeClr val="accent4">
                    <a:satOff val="15429"/>
                    <a:lumOff val="5536"/>
                  </a:schemeClr>
                </a:solidFill>
              </a:rPr>
              <a:t>ale</a:t>
            </a:r>
            <a:r>
              <a:t> (a kind of beer) + </a:t>
            </a:r>
            <a:r>
              <a:rPr>
                <a:solidFill>
                  <a:schemeClr val="accent4">
                    <a:satOff val="15429"/>
                    <a:lumOff val="5536"/>
                  </a:schemeClr>
                </a:solidFill>
              </a:rPr>
              <a:t>gastronomy </a:t>
            </a:r>
            <a:r>
              <a:rPr>
                <a:solidFill>
                  <a:srgbClr val="000000"/>
                </a:solidFill>
              </a:rPr>
              <a:t>(</a:t>
            </a:r>
            <a:r>
              <a:t>the art of regulating the stomach) = the art of associating local products with locally produced craft beers</a:t>
            </a:r>
          </a:p>
          <a:p>
            <a:pPr marL="402336" indent="-402336" defTabSz="578358">
              <a:spcBef>
                <a:spcPts val="1700"/>
              </a:spcBef>
              <a:defRPr sz="2772"/>
            </a:pPr>
            <a:r>
              <a:t>founded on the nexus between culture and the territory: bread from Chiaserna, ham from Carpegna, cheese from Urbino, truffles from Acqualagna, oil from Cartoceto, mushrooms from Piobbico, cherries from Cantiano, beer from Apecchio</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7" name="Linea"/>
          <p:cNvSpPr/>
          <p:nvPr>
            <p:ph type="body" idx="13"/>
          </p:nvPr>
        </p:nvSpPr>
        <p:spPr>
          <a:prstGeom prst="line">
            <a:avLst/>
          </a:prstGeom>
          <a:ln>
            <a:solidFill>
              <a:schemeClr val="accent4">
                <a:satOff val="15429"/>
                <a:lumOff val="5536"/>
              </a:schemeClr>
            </a:solidFill>
          </a:ln>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208" name="gastronomic heritage in rural areas"/>
          <p:cNvSpPr txBox="1"/>
          <p:nvPr>
            <p:ph type="title"/>
          </p:nvPr>
        </p:nvSpPr>
        <p:spPr>
          <a:prstGeom prst="rect">
            <a:avLst/>
          </a:prstGeom>
        </p:spPr>
        <p:txBody>
          <a:bodyPr/>
          <a:lstStyle>
            <a:lvl1pPr defTabSz="543305">
              <a:spcBef>
                <a:spcPts val="2100"/>
              </a:spcBef>
              <a:defRPr sz="4836"/>
            </a:lvl1pPr>
          </a:lstStyle>
          <a:p>
            <a:pPr/>
            <a:r>
              <a:t>gastronomic heritage in rural areas</a:t>
            </a:r>
          </a:p>
        </p:txBody>
      </p:sp>
      <p:sp>
        <p:nvSpPr>
          <p:cNvPr id="209" name="strongly linked with farming traditions…"/>
          <p:cNvSpPr txBox="1"/>
          <p:nvPr>
            <p:ph type="body" idx="1"/>
          </p:nvPr>
        </p:nvSpPr>
        <p:spPr>
          <a:xfrm>
            <a:off x="571500" y="1803400"/>
            <a:ext cx="11861800" cy="7750043"/>
          </a:xfrm>
          <a:prstGeom prst="rect">
            <a:avLst/>
          </a:prstGeom>
        </p:spPr>
        <p:txBody>
          <a:bodyPr/>
          <a:lstStyle/>
          <a:p>
            <a:pPr marL="427609" indent="-427609" algn="just" defTabSz="531622">
              <a:spcBef>
                <a:spcPts val="1600"/>
              </a:spcBef>
              <a:defRPr sz="2912"/>
            </a:pPr>
            <a:r>
              <a:t>strongly linked with farming traditions</a:t>
            </a:r>
          </a:p>
          <a:p>
            <a:pPr marL="427609" indent="-427609" algn="just" defTabSz="531622">
              <a:spcBef>
                <a:spcPts val="1600"/>
              </a:spcBef>
              <a:defRPr sz="2912"/>
            </a:pPr>
            <a:r>
              <a:t>coincides with a “collective memory” that produces a sense of belonging to those areas</a:t>
            </a:r>
          </a:p>
          <a:p>
            <a:pPr marL="427609" indent="-427609" algn="just" defTabSz="531622">
              <a:spcBef>
                <a:spcPts val="1600"/>
              </a:spcBef>
              <a:defRPr sz="2912"/>
            </a:pPr>
            <a:r>
              <a:t>it’s an element that constructs identity: collective, individual and territorial (i.e. know-how)</a:t>
            </a:r>
          </a:p>
          <a:p>
            <a:pPr marL="427609" indent="-427609" algn="just" defTabSz="531622">
              <a:spcBef>
                <a:spcPts val="1600"/>
              </a:spcBef>
              <a:defRPr sz="2912"/>
            </a:pPr>
            <a:r>
              <a:t>heritage: strong linkage with history, but what happens if a </a:t>
            </a:r>
            <a:r>
              <a:rPr i="1"/>
              <a:t>new </a:t>
            </a:r>
            <a:r>
              <a:t>product becomes “heritage”?</a:t>
            </a:r>
          </a:p>
          <a:p>
            <a:pPr marL="427609" indent="-427609" algn="just" defTabSz="531622">
              <a:spcBef>
                <a:spcPts val="1600"/>
              </a:spcBef>
              <a:defRPr sz="2912"/>
            </a:pPr>
            <a:r>
              <a:t>in the case of craft beer: it’s not  </a:t>
            </a:r>
            <a:r>
              <a:rPr i="1">
                <a:solidFill>
                  <a:schemeClr val="accent4">
                    <a:satOff val="15429"/>
                    <a:lumOff val="5536"/>
                  </a:schemeClr>
                </a:solidFill>
              </a:rPr>
              <a:t>revitalization</a:t>
            </a:r>
            <a:r>
              <a:t>, but </a:t>
            </a:r>
            <a:r>
              <a:rPr>
                <a:solidFill>
                  <a:schemeClr val="accent4">
                    <a:satOff val="15429"/>
                    <a:lumOff val="5536"/>
                  </a:schemeClr>
                </a:solidFill>
              </a:rPr>
              <a:t>re-creation (re-invention?)</a:t>
            </a:r>
            <a:r>
              <a:t> of heritage, it is produced and sold as a typical product of the territory, and its consumption is advertised as an authentic experience </a:t>
            </a:r>
          </a:p>
          <a:p>
            <a:pPr marL="427609" indent="-427609" algn="just" defTabSz="531622">
              <a:spcBef>
                <a:spcPts val="1600"/>
              </a:spcBef>
              <a:defRPr i="1" sz="2912"/>
            </a:pPr>
            <a:r>
              <a:rPr>
                <a:solidFill>
                  <a:schemeClr val="accent4">
                    <a:satOff val="15429"/>
                    <a:lumOff val="5536"/>
                  </a:schemeClr>
                </a:solidFill>
              </a:rPr>
              <a:t>Alogastronomia</a:t>
            </a:r>
            <a:r>
              <a:t>: tradition and innovation do not mutually exclude, but they rather reinforce themselves in the promotion process</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11" name="14615802_1141191729297431_7111344264805146946_o.jpg" descr="14615802_1141191729297431_7111344264805146946_o.jpg"/>
          <p:cNvPicPr>
            <a:picLocks noChangeAspect="1"/>
          </p:cNvPicPr>
          <p:nvPr>
            <p:ph type="pic" idx="13"/>
          </p:nvPr>
        </p:nvPicPr>
        <p:blipFill>
          <a:blip r:embed="rId2">
            <a:extLst/>
          </a:blip>
          <a:srcRect l="0" t="25000" r="0" b="25000"/>
          <a:stretch>
            <a:fillRect/>
          </a:stretch>
        </p:blipFill>
        <p:spPr>
          <a:prstGeom prst="rect">
            <a:avLst/>
          </a:prstGeom>
        </p:spPr>
      </p:pic>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13" name="14633536_1141193162630621_1112319150320140610_o.jpg" descr="14633536_1141193162630621_1112319150320140610_o.jpg"/>
          <p:cNvPicPr>
            <a:picLocks noChangeAspect="1"/>
          </p:cNvPicPr>
          <p:nvPr>
            <p:ph type="pic" idx="13"/>
          </p:nvPr>
        </p:nvPicPr>
        <p:blipFill>
          <a:blip r:embed="rId2">
            <a:extLst/>
          </a:blip>
          <a:srcRect l="5555" t="0" r="5555" b="0"/>
          <a:stretch>
            <a:fillRect/>
          </a:stretch>
        </p:blipFill>
        <p:spPr>
          <a:prstGeom prst="rect">
            <a:avLst/>
          </a:prstGeom>
        </p:spPr>
      </p:pic>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5" name="We focused on this neologism. We’ve created this word, and we registered it with the aim of reuniting the whole territory thanks to craft beer. Alogastronomia does not only refer to beer, but it refers more broadly to the territory, so it becomes a container for many things. In the same way, the Alogastronomia Festival is not a feast in itself; it is a container, but also a window. In that moment, you can put yourself on display, show tourists what you have to offer."/>
          <p:cNvSpPr txBox="1"/>
          <p:nvPr>
            <p:ph type="body" idx="13"/>
          </p:nvPr>
        </p:nvSpPr>
        <p:spPr>
          <a:xfrm>
            <a:off x="2112763" y="1216236"/>
            <a:ext cx="10361680" cy="6324601"/>
          </a:xfrm>
          <a:prstGeom prst="rect">
            <a:avLst/>
          </a:prstGeom>
        </p:spPr>
        <p:txBody>
          <a:bodyPr/>
          <a:lstStyle>
            <a:lvl1pPr algn="just">
              <a:defRPr sz="3600"/>
            </a:lvl1pPr>
          </a:lstStyle>
          <a:p>
            <a:pPr/>
            <a:r>
              <a:t>We focused on this neologism. We’ve created this word, and we registered it with the aim of reuniting the whole territory thanks to craft beer. Alogastronomia does not only refer to beer, but it refers more broadly to the territory, so it becomes a container for many things. In the same way, the Alogastronomia Festival is not a feast in itself; it is a container, but also a window. In that moment, you can put yourself on display, show tourists what you have to offer.</a:t>
            </a:r>
          </a:p>
        </p:txBody>
      </p:sp>
      <p:sp>
        <p:nvSpPr>
          <p:cNvPr id="216" name="- city councilman, interviewed in August 2016"/>
          <p:cNvSpPr txBox="1"/>
          <p:nvPr>
            <p:ph type="body" idx="14"/>
          </p:nvPr>
        </p:nvSpPr>
        <p:spPr>
          <a:xfrm>
            <a:off x="1943100" y="7772400"/>
            <a:ext cx="10490200" cy="1526540"/>
          </a:xfrm>
          <a:prstGeom prst="rect">
            <a:avLst/>
          </a:prstGeom>
        </p:spPr>
        <p:txBody>
          <a:bodyPr/>
          <a:lstStyle/>
          <a:p>
            <a:pPr/>
            <a:r>
              <a:t> - city councilman, interviewed in August 2016</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6" name="Linea"/>
          <p:cNvSpPr/>
          <p:nvPr>
            <p:ph type="body" idx="13"/>
          </p:nvPr>
        </p:nvSpPr>
        <p:spPr>
          <a:prstGeom prst="line">
            <a:avLst/>
          </a:prstGeom>
          <a:ln>
            <a:solidFill>
              <a:schemeClr val="accent4">
                <a:satOff val="15429"/>
                <a:lumOff val="5536"/>
              </a:schemeClr>
            </a:solidFill>
          </a:ln>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47" name="Inner Areas"/>
          <p:cNvSpPr txBox="1"/>
          <p:nvPr>
            <p:ph type="title"/>
          </p:nvPr>
        </p:nvSpPr>
        <p:spPr>
          <a:prstGeom prst="rect">
            <a:avLst/>
          </a:prstGeom>
        </p:spPr>
        <p:txBody>
          <a:bodyPr/>
          <a:lstStyle>
            <a:lvl1pPr defTabSz="543305">
              <a:spcBef>
                <a:spcPts val="2100"/>
              </a:spcBef>
              <a:defRPr sz="4836"/>
            </a:lvl1pPr>
          </a:lstStyle>
          <a:p>
            <a:pPr/>
            <a:r>
              <a:t>Inner Areas</a:t>
            </a:r>
          </a:p>
        </p:txBody>
      </p:sp>
      <p:sp>
        <p:nvSpPr>
          <p:cNvPr id="148" name="territories characterized by a NOT adequate offer of/access to essential services (health, education, transport) to ensure a certain level of citizenship among the population…"/>
          <p:cNvSpPr txBox="1"/>
          <p:nvPr>
            <p:ph type="body" idx="1"/>
          </p:nvPr>
        </p:nvSpPr>
        <p:spPr>
          <a:prstGeom prst="rect">
            <a:avLst/>
          </a:prstGeom>
        </p:spPr>
        <p:txBody>
          <a:bodyPr/>
          <a:lstStyle/>
          <a:p>
            <a:pPr algn="just"/>
            <a:r>
              <a:t>territories characterized by a </a:t>
            </a:r>
            <a:r>
              <a:rPr>
                <a:solidFill>
                  <a:schemeClr val="accent4">
                    <a:satOff val="15429"/>
                    <a:lumOff val="5536"/>
                  </a:schemeClr>
                </a:solidFill>
              </a:rPr>
              <a:t>NOT adequate offer of/access to essential services</a:t>
            </a:r>
            <a:r>
              <a:t> (health, education, transport) to ensure a certain level of citizenship among the population</a:t>
            </a:r>
          </a:p>
          <a:p>
            <a:pPr algn="just"/>
            <a:r>
              <a:t>territories substantially </a:t>
            </a:r>
            <a:r>
              <a:rPr>
                <a:solidFill>
                  <a:schemeClr val="accent4">
                    <a:satOff val="15429"/>
                    <a:lumOff val="5536"/>
                  </a:schemeClr>
                </a:solidFill>
              </a:rPr>
              <a:t>far from large and medium-sized urban centers</a:t>
            </a:r>
            <a:r>
              <a:t> able to supply adequate services. </a:t>
            </a:r>
          </a:p>
          <a:p>
            <a:pPr algn="just"/>
            <a:r>
              <a:t>Inner areas are considered strategically relevant to foster a </a:t>
            </a:r>
            <a:r>
              <a:rPr>
                <a:solidFill>
                  <a:schemeClr val="accent4">
                    <a:satOff val="15429"/>
                    <a:lumOff val="5536"/>
                  </a:schemeClr>
                </a:solidFill>
              </a:rPr>
              <a:t>more sustainable and inclusive national growth</a:t>
            </a:r>
            <a:r>
              <a:t>.</a:t>
            </a:r>
          </a:p>
          <a:p>
            <a:pPr algn="just"/>
            <a:r>
              <a:t>In Italy inner areas cover almost the 60% of the whole national territory embracing about the 23% of total population </a:t>
            </a:r>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18" name="confezioni_regalo_collesi_6.jpg" descr="confezioni_regalo_collesi_6.jpg"/>
          <p:cNvPicPr>
            <a:picLocks noChangeAspect="1"/>
          </p:cNvPicPr>
          <p:nvPr>
            <p:ph type="pic" idx="13"/>
          </p:nvPr>
        </p:nvPicPr>
        <p:blipFill>
          <a:blip r:embed="rId2">
            <a:extLst/>
          </a:blip>
          <a:srcRect l="12434" t="0" r="21549" b="0"/>
          <a:stretch>
            <a:fillRect/>
          </a:stretch>
        </p:blipFill>
        <p:spPr>
          <a:xfrm>
            <a:off x="38100" y="0"/>
            <a:ext cx="6438900" cy="9753600"/>
          </a:xfrm>
          <a:prstGeom prst="rect">
            <a:avLst/>
          </a:prstGeom>
        </p:spPr>
      </p:pic>
      <p:sp>
        <p:nvSpPr>
          <p:cNvPr id="219" name="Linea"/>
          <p:cNvSpPr/>
          <p:nvPr>
            <p:ph type="body" idx="14"/>
          </p:nvPr>
        </p:nvSpPr>
        <p:spPr>
          <a:prstGeom prst="line">
            <a:avLst/>
          </a:prstGeom>
          <a:ln>
            <a:solidFill>
              <a:schemeClr val="accent4">
                <a:satOff val="15429"/>
                <a:lumOff val="5536"/>
              </a:schemeClr>
            </a:solidFill>
          </a:ln>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220" name="3 craft beweries in apecchio"/>
          <p:cNvSpPr txBox="1"/>
          <p:nvPr>
            <p:ph type="title"/>
          </p:nvPr>
        </p:nvSpPr>
        <p:spPr>
          <a:prstGeom prst="rect">
            <a:avLst/>
          </a:prstGeom>
        </p:spPr>
        <p:txBody>
          <a:bodyPr/>
          <a:lstStyle>
            <a:lvl1pPr defTabSz="467359">
              <a:spcBef>
                <a:spcPts val="1800"/>
              </a:spcBef>
              <a:defRPr sz="4160"/>
            </a:lvl1pPr>
          </a:lstStyle>
          <a:p>
            <a:pPr/>
            <a:r>
              <a:t>3 craft beweries in apecchio</a:t>
            </a:r>
          </a:p>
        </p:txBody>
      </p:sp>
      <p:sp>
        <p:nvSpPr>
          <p:cNvPr id="221" name="Tenute Collesi (since 1870)…"/>
          <p:cNvSpPr txBox="1"/>
          <p:nvPr>
            <p:ph type="body" sz="half" idx="1"/>
          </p:nvPr>
        </p:nvSpPr>
        <p:spPr>
          <a:prstGeom prst="rect">
            <a:avLst/>
          </a:prstGeom>
        </p:spPr>
        <p:txBody>
          <a:bodyPr/>
          <a:lstStyle/>
          <a:p>
            <a:pPr/>
            <a:r>
              <a:t>Tenute Collesi (since 1870)</a:t>
            </a:r>
          </a:p>
          <a:p>
            <a:pPr/>
            <a:r>
              <a:t>Birra Amarcord (1997)</a:t>
            </a:r>
          </a:p>
          <a:p>
            <a:pPr/>
            <a:r>
              <a:t>Microbirrificio Venere (2014)</a:t>
            </a:r>
          </a:p>
          <a:p>
            <a:pPr/>
          </a:p>
          <a:p>
            <a:pPr/>
            <a:r>
              <a:t>water from Mount Nerone</a:t>
            </a:r>
          </a:p>
          <a:p>
            <a:pPr/>
            <a:r>
              <a:t>imported raw materials (but studies on possible local production)</a:t>
            </a:r>
          </a:p>
          <a:p>
            <a:pPr/>
            <a:r>
              <a:t>attention to packaging and details: ennoblement of craft products</a:t>
            </a:r>
          </a:p>
        </p:txBody>
      </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23" name="avvolgente-inverno-2016.jpg" descr="avvolgente-inverno-2016.jpg"/>
          <p:cNvPicPr>
            <a:picLocks noChangeAspect="1"/>
          </p:cNvPicPr>
          <p:nvPr>
            <p:ph type="pic" idx="13"/>
          </p:nvPr>
        </p:nvPicPr>
        <p:blipFill>
          <a:blip r:embed="rId2">
            <a:extLst/>
          </a:blip>
          <a:srcRect l="0" t="3277" r="0" b="3277"/>
          <a:stretch>
            <a:fillRect/>
          </a:stretch>
        </p:blipFill>
        <p:spPr>
          <a:xfrm>
            <a:off x="0" y="186266"/>
            <a:ext cx="13004801" cy="9753601"/>
          </a:xfrm>
          <a:prstGeom prst="rect">
            <a:avLst/>
          </a:prstGeom>
        </p:spPr>
      </p:pic>
      <p:sp>
        <p:nvSpPr>
          <p:cNvPr id="224" name="“Alogastronomia is not only about beer, it is about the territory”…"/>
          <p:cNvSpPr txBox="1"/>
          <p:nvPr/>
        </p:nvSpPr>
        <p:spPr>
          <a:xfrm>
            <a:off x="6608632" y="872066"/>
            <a:ext cx="5840562" cy="172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r>
              <a:t>“Alogastronomia is not only about beer, it is about the territory”</a:t>
            </a:r>
          </a:p>
          <a:p>
            <a:pPr/>
            <a:r>
              <a:t>- creator of Alofood Italia</a:t>
            </a:r>
          </a:p>
        </p:txBody>
      </p:sp>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6" name="Linea"/>
          <p:cNvSpPr/>
          <p:nvPr>
            <p:ph type="body" idx="13"/>
          </p:nvPr>
        </p:nvSpPr>
        <p:spPr>
          <a:prstGeom prst="line">
            <a:avLst/>
          </a:prstGeom>
          <a:ln>
            <a:solidFill>
              <a:schemeClr val="accent4">
                <a:satOff val="15429"/>
                <a:lumOff val="5536"/>
              </a:schemeClr>
            </a:solidFill>
          </a:ln>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227" name="concluding remarks"/>
          <p:cNvSpPr txBox="1"/>
          <p:nvPr>
            <p:ph type="title"/>
          </p:nvPr>
        </p:nvSpPr>
        <p:spPr>
          <a:prstGeom prst="rect">
            <a:avLst/>
          </a:prstGeom>
        </p:spPr>
        <p:txBody>
          <a:bodyPr/>
          <a:lstStyle>
            <a:lvl1pPr defTabSz="543305">
              <a:spcBef>
                <a:spcPts val="2100"/>
              </a:spcBef>
              <a:defRPr sz="4836"/>
            </a:lvl1pPr>
          </a:lstStyle>
          <a:p>
            <a:pPr/>
            <a:r>
              <a:t>concluding remarks</a:t>
            </a:r>
          </a:p>
        </p:txBody>
      </p:sp>
      <p:sp>
        <p:nvSpPr>
          <p:cNvPr id="228" name="The gastronomic heritage of an area is often anchored with peasant traditions. Therefore, it can be considered one of the elements that create the strongest sense of place and place attachment on the basis of the fact that ‘foodscapes’ and ‘tastescapes’ contribute to the identity construction of a locality, not only individually but also in the sense of a ‘collective sense of territoriality’.…"/>
          <p:cNvSpPr txBox="1"/>
          <p:nvPr>
            <p:ph type="body" idx="1"/>
          </p:nvPr>
        </p:nvSpPr>
        <p:spPr>
          <a:prstGeom prst="rect">
            <a:avLst/>
          </a:prstGeom>
        </p:spPr>
        <p:txBody>
          <a:bodyPr/>
          <a:lstStyle/>
          <a:p>
            <a:pPr marL="357123" indent="-357123" algn="just" defTabSz="443991">
              <a:spcBef>
                <a:spcPts val="1300"/>
              </a:spcBef>
              <a:defRPr sz="2432"/>
            </a:pPr>
            <a:r>
              <a:t>The gastronomic heritage of an area is often anchored with peasant traditions. Therefore, it can be considered one of the elements that create the strongest sense of place and place attachment on the basis of the fact that ‘foodscapes’ and ‘tastescapes’ contribute to the identity construction of a locality, not only individually but also in the sense of a ‘</a:t>
            </a:r>
            <a:r>
              <a:rPr>
                <a:solidFill>
                  <a:schemeClr val="accent4">
                    <a:satOff val="15429"/>
                    <a:lumOff val="5536"/>
                  </a:schemeClr>
                </a:solidFill>
              </a:rPr>
              <a:t>collective sense of territoriality</a:t>
            </a:r>
            <a:r>
              <a:t>’.</a:t>
            </a:r>
          </a:p>
          <a:p>
            <a:pPr marL="357123" indent="-357123" algn="just" defTabSz="443991">
              <a:spcBef>
                <a:spcPts val="1300"/>
              </a:spcBef>
              <a:defRPr sz="2432"/>
            </a:pPr>
            <a:r>
              <a:t>If the question is whether a ‘new’ product deserves to become a part of the food heritage of a specific area the answer in this case is positive. Related events, as for example the ‘Alogastronomia Festival’, concur to this process through their cyclical repetition that not only constitutes the basis for the building of a collective identity but also provides historical continuity, inscribing Apecchio simultaneously within a territorialized and a globalized identity, in a constant tension between </a:t>
            </a:r>
            <a:r>
              <a:rPr>
                <a:solidFill>
                  <a:schemeClr val="accent4">
                    <a:satOff val="15429"/>
                    <a:lumOff val="5536"/>
                  </a:schemeClr>
                </a:solidFill>
              </a:rPr>
              <a:t>global homogeneity</a:t>
            </a:r>
            <a:r>
              <a:t> and </a:t>
            </a:r>
            <a:r>
              <a:rPr>
                <a:solidFill>
                  <a:schemeClr val="accent4">
                    <a:satOff val="15429"/>
                    <a:lumOff val="5536"/>
                  </a:schemeClr>
                </a:solidFill>
              </a:rPr>
              <a:t>local heterogeneity</a:t>
            </a:r>
            <a:r>
              <a:t>. </a:t>
            </a:r>
          </a:p>
          <a:p>
            <a:pPr marL="357123" indent="-357123" algn="just" defTabSz="443991">
              <a:spcBef>
                <a:spcPts val="1300"/>
              </a:spcBef>
              <a:defRPr b="1" sz="2432">
                <a:solidFill>
                  <a:schemeClr val="accent4">
                    <a:satOff val="15429"/>
                    <a:lumOff val="5536"/>
                  </a:schemeClr>
                </a:solidFill>
              </a:defRPr>
            </a:pPr>
            <a:r>
              <a:t>Alogastronomia. The invention of this neologism manifests that peripheral areas do maybe find themselves in a condition of geographical marginality but do also experience peculiar states of local agency and entrepreneurship that can lead to innovative solution attempts to old problems.</a:t>
            </a:r>
          </a:p>
        </p:txBody>
      </p:sp>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30" name="14633172_1141192279297376_1226962627017527686_o.jpg" descr="14633172_1141192279297376_1226962627017527686_o.jpg"/>
          <p:cNvPicPr>
            <a:picLocks noChangeAspect="1"/>
          </p:cNvPicPr>
          <p:nvPr>
            <p:ph type="pic" idx="13"/>
          </p:nvPr>
        </p:nvPicPr>
        <p:blipFill>
          <a:blip r:embed="rId2">
            <a:extLst/>
          </a:blip>
          <a:srcRect l="5555" t="0" r="5555" b="0"/>
          <a:stretch>
            <a:fillRect/>
          </a:stretch>
        </p:blipFill>
        <p:spPr>
          <a:prstGeom prst="rect">
            <a:avLst/>
          </a:prstGeom>
        </p:spPr>
      </p:pic>
      <p:sp>
        <p:nvSpPr>
          <p:cNvPr id="231" name="thank you for your attention!"/>
          <p:cNvSpPr txBox="1"/>
          <p:nvPr/>
        </p:nvSpPr>
        <p:spPr>
          <a:xfrm>
            <a:off x="6323081" y="7590366"/>
            <a:ext cx="4280432" cy="584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FFFFFF"/>
                </a:solidFill>
              </a:defRPr>
            </a:lvl1pPr>
          </a:lstStyle>
          <a:p>
            <a:pPr/>
            <a:r>
              <a:t>thank you for your attention!</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0" name="Linea"/>
          <p:cNvSpPr/>
          <p:nvPr>
            <p:ph type="body" idx="14"/>
          </p:nvPr>
        </p:nvSpPr>
        <p:spPr>
          <a:prstGeom prst="line">
            <a:avLst/>
          </a:prstGeom>
          <a:ln>
            <a:solidFill>
              <a:schemeClr val="accent4">
                <a:satOff val="15429"/>
                <a:lumOff val="5536"/>
              </a:schemeClr>
            </a:solidFill>
          </a:ln>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51" name="italian inner areas"/>
          <p:cNvSpPr txBox="1"/>
          <p:nvPr>
            <p:ph type="title"/>
          </p:nvPr>
        </p:nvSpPr>
        <p:spPr>
          <a:xfrm>
            <a:off x="7023100" y="723900"/>
            <a:ext cx="5451382" cy="711200"/>
          </a:xfrm>
          <a:prstGeom prst="rect">
            <a:avLst/>
          </a:prstGeom>
        </p:spPr>
        <p:txBody>
          <a:bodyPr/>
          <a:lstStyle>
            <a:lvl1pPr defTabSz="531622">
              <a:spcBef>
                <a:spcPts val="2000"/>
              </a:spcBef>
              <a:defRPr sz="4732"/>
            </a:lvl1pPr>
          </a:lstStyle>
          <a:p>
            <a:pPr/>
            <a:r>
              <a:t>italian inner areas</a:t>
            </a:r>
          </a:p>
        </p:txBody>
      </p:sp>
      <p:sp>
        <p:nvSpPr>
          <p:cNvPr id="152" name="Source: UVAL-UVER-ISTAT elaboration on data from the Ministry of Health, Ministry of Education and RFI (Italian Railway Network)"/>
          <p:cNvSpPr txBox="1"/>
          <p:nvPr/>
        </p:nvSpPr>
        <p:spPr>
          <a:xfrm>
            <a:off x="7991014" y="8295216"/>
            <a:ext cx="4471851" cy="1054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pc="18" sz="1800"/>
            </a:lvl1pPr>
          </a:lstStyle>
          <a:p>
            <a:pPr/>
            <a:r>
              <a:t>Source: UVAL-UVER-ISTAT elaboration on data from the Ministry of Health, Ministry of Education and RFI (Italian Railway Network)</a:t>
            </a:r>
          </a:p>
        </p:txBody>
      </p:sp>
      <p:pic>
        <p:nvPicPr>
          <p:cNvPr id="153" name="pasted-image.pdf" descr="pasted-image.pdf"/>
          <p:cNvPicPr>
            <a:picLocks noChangeAspect="1"/>
          </p:cNvPicPr>
          <p:nvPr/>
        </p:nvPicPr>
        <p:blipFill>
          <a:blip r:embed="rId2">
            <a:extLst/>
          </a:blip>
          <a:stretch>
            <a:fillRect/>
          </a:stretch>
        </p:blipFill>
        <p:spPr>
          <a:xfrm>
            <a:off x="872625" y="585219"/>
            <a:ext cx="7883436" cy="10376489"/>
          </a:xfrm>
          <a:prstGeom prst="rect">
            <a:avLst/>
          </a:prstGeom>
          <a:ln w="12700">
            <a:miter lim="400000"/>
          </a:ln>
        </p:spPr>
      </p:pic>
      <p:pic>
        <p:nvPicPr>
          <p:cNvPr id="154" name="pasted-image.pdf" descr="pasted-image.pdf"/>
          <p:cNvPicPr>
            <a:picLocks noChangeAspect="1"/>
          </p:cNvPicPr>
          <p:nvPr/>
        </p:nvPicPr>
        <p:blipFill>
          <a:blip r:embed="rId3">
            <a:extLst/>
          </a:blip>
          <a:stretch>
            <a:fillRect/>
          </a:stretch>
        </p:blipFill>
        <p:spPr>
          <a:xfrm>
            <a:off x="3179791" y="-1731434"/>
            <a:ext cx="8952384" cy="6394560"/>
          </a:xfrm>
          <a:prstGeom prst="rect">
            <a:avLst/>
          </a:prstGeom>
          <a:ln w="12700">
            <a:miter lim="400000"/>
          </a:ln>
        </p:spPr>
      </p:pic>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6" name="Forma"/>
          <p:cNvSpPr/>
          <p:nvPr/>
        </p:nvSpPr>
        <p:spPr>
          <a:xfrm>
            <a:off x="4267840" y="2670898"/>
            <a:ext cx="3427018" cy="2003019"/>
          </a:xfrm>
          <a:custGeom>
            <a:avLst/>
            <a:gdLst/>
            <a:ahLst/>
            <a:cxnLst>
              <a:cxn ang="0">
                <a:pos x="wd2" y="hd2"/>
              </a:cxn>
              <a:cxn ang="5400000">
                <a:pos x="wd2" y="hd2"/>
              </a:cxn>
              <a:cxn ang="10800000">
                <a:pos x="wd2" y="hd2"/>
              </a:cxn>
              <a:cxn ang="16200000">
                <a:pos x="wd2" y="hd2"/>
              </a:cxn>
            </a:cxnLst>
            <a:rect l="0" t="0" r="r" b="b"/>
            <a:pathLst>
              <a:path w="20954" h="20806" fill="norm" stroke="1" extrusionOk="0">
                <a:moveTo>
                  <a:pt x="1878" y="4922"/>
                </a:moveTo>
                <a:cubicBezTo>
                  <a:pt x="2433" y="3639"/>
                  <a:pt x="3364" y="2993"/>
                  <a:pt x="4289" y="3249"/>
                </a:cubicBezTo>
                <a:cubicBezTo>
                  <a:pt x="4993" y="3444"/>
                  <a:pt x="5766" y="4057"/>
                  <a:pt x="6270" y="3201"/>
                </a:cubicBezTo>
                <a:cubicBezTo>
                  <a:pt x="6481" y="2843"/>
                  <a:pt x="6545" y="2311"/>
                  <a:pt x="6734" y="1922"/>
                </a:cubicBezTo>
                <a:cubicBezTo>
                  <a:pt x="7018" y="1338"/>
                  <a:pt x="7485" y="1193"/>
                  <a:pt x="7935" y="1256"/>
                </a:cubicBezTo>
                <a:cubicBezTo>
                  <a:pt x="8555" y="1343"/>
                  <a:pt x="9169" y="1775"/>
                  <a:pt x="9759" y="1517"/>
                </a:cubicBezTo>
                <a:cubicBezTo>
                  <a:pt x="10580" y="1158"/>
                  <a:pt x="11205" y="-414"/>
                  <a:pt x="12070" y="104"/>
                </a:cubicBezTo>
                <a:cubicBezTo>
                  <a:pt x="12549" y="390"/>
                  <a:pt x="12800" y="1284"/>
                  <a:pt x="12631" y="2097"/>
                </a:cubicBezTo>
                <a:cubicBezTo>
                  <a:pt x="13325" y="2299"/>
                  <a:pt x="13854" y="3262"/>
                  <a:pt x="13927" y="4452"/>
                </a:cubicBezTo>
                <a:cubicBezTo>
                  <a:pt x="14029" y="6105"/>
                  <a:pt x="13135" y="7845"/>
                  <a:pt x="13722" y="9393"/>
                </a:cubicBezTo>
                <a:cubicBezTo>
                  <a:pt x="14565" y="11615"/>
                  <a:pt x="16320" y="9597"/>
                  <a:pt x="17706" y="7292"/>
                </a:cubicBezTo>
                <a:cubicBezTo>
                  <a:pt x="18362" y="6200"/>
                  <a:pt x="19160" y="5380"/>
                  <a:pt x="20036" y="4908"/>
                </a:cubicBezTo>
                <a:cubicBezTo>
                  <a:pt x="20329" y="6824"/>
                  <a:pt x="20605" y="8747"/>
                  <a:pt x="20861" y="10679"/>
                </a:cubicBezTo>
                <a:cubicBezTo>
                  <a:pt x="21162" y="12939"/>
                  <a:pt x="20721" y="15161"/>
                  <a:pt x="19725" y="14903"/>
                </a:cubicBezTo>
                <a:cubicBezTo>
                  <a:pt x="19280" y="14787"/>
                  <a:pt x="19008" y="14038"/>
                  <a:pt x="18590" y="13780"/>
                </a:cubicBezTo>
                <a:cubicBezTo>
                  <a:pt x="16921" y="12746"/>
                  <a:pt x="16813" y="17086"/>
                  <a:pt x="15848" y="19328"/>
                </a:cubicBezTo>
                <a:cubicBezTo>
                  <a:pt x="15265" y="20682"/>
                  <a:pt x="14203" y="21186"/>
                  <a:pt x="13284" y="20503"/>
                </a:cubicBezTo>
                <a:cubicBezTo>
                  <a:pt x="13390" y="19677"/>
                  <a:pt x="13489" y="18885"/>
                  <a:pt x="13584" y="18097"/>
                </a:cubicBezTo>
                <a:cubicBezTo>
                  <a:pt x="13740" y="16800"/>
                  <a:pt x="13768" y="15259"/>
                  <a:pt x="13035" y="14793"/>
                </a:cubicBezTo>
                <a:cubicBezTo>
                  <a:pt x="12368" y="14370"/>
                  <a:pt x="11838" y="15496"/>
                  <a:pt x="11320" y="16305"/>
                </a:cubicBezTo>
                <a:cubicBezTo>
                  <a:pt x="10693" y="17286"/>
                  <a:pt x="9855" y="17812"/>
                  <a:pt x="8990" y="17740"/>
                </a:cubicBezTo>
                <a:cubicBezTo>
                  <a:pt x="8055" y="16847"/>
                  <a:pt x="7251" y="15606"/>
                  <a:pt x="6638" y="14111"/>
                </a:cubicBezTo>
                <a:cubicBezTo>
                  <a:pt x="6177" y="12985"/>
                  <a:pt x="5832" y="11734"/>
                  <a:pt x="5619" y="10411"/>
                </a:cubicBezTo>
                <a:cubicBezTo>
                  <a:pt x="4539" y="11031"/>
                  <a:pt x="3473" y="11219"/>
                  <a:pt x="2425" y="11061"/>
                </a:cubicBezTo>
                <a:cubicBezTo>
                  <a:pt x="1582" y="10933"/>
                  <a:pt x="654" y="10546"/>
                  <a:pt x="201" y="9117"/>
                </a:cubicBezTo>
                <a:cubicBezTo>
                  <a:pt x="-438" y="7100"/>
                  <a:pt x="538" y="4664"/>
                  <a:pt x="1878" y="4922"/>
                </a:cubicBezTo>
                <a:close/>
              </a:path>
            </a:pathLst>
          </a:custGeom>
          <a:ln w="50800">
            <a:solidFill>
              <a:srgbClr val="FFFFFF"/>
            </a:solidFill>
            <a:miter lim="400000"/>
          </a:ln>
        </p:spPr>
        <p:txBody>
          <a:bodyPr lIns="50800" tIns="50800" rIns="50800" bIns="50800" anchor="ctr"/>
          <a:lstStyle/>
          <a:p>
            <a:pPr algn="ctr">
              <a:spcBef>
                <a:spcPts val="0"/>
              </a:spcBef>
              <a:defRPr i="0" spc="0" sz="2400">
                <a:solidFill>
                  <a:srgbClr val="FFFFFF"/>
                </a:solidFill>
                <a:latin typeface="DIN Alternate"/>
                <a:ea typeface="DIN Alternate"/>
                <a:cs typeface="DIN Alternate"/>
                <a:sym typeface="DIN Alternate"/>
              </a:defRPr>
            </a:pPr>
          </a:p>
        </p:txBody>
      </p:sp>
      <p:pic>
        <p:nvPicPr>
          <p:cNvPr id="157" name="Mappa1_grey.jpeg" descr="Mappa1_grey.jpeg"/>
          <p:cNvPicPr>
            <a:picLocks noChangeAspect="1"/>
          </p:cNvPicPr>
          <p:nvPr/>
        </p:nvPicPr>
        <p:blipFill>
          <a:blip r:embed="rId2">
            <a:extLst/>
          </a:blip>
          <a:stretch>
            <a:fillRect/>
          </a:stretch>
        </p:blipFill>
        <p:spPr>
          <a:xfrm>
            <a:off x="-2255799" y="-761588"/>
            <a:ext cx="15187627" cy="10740039"/>
          </a:xfrm>
          <a:prstGeom prst="rect">
            <a:avLst/>
          </a:prstGeom>
          <a:ln w="12700">
            <a:miter lim="400000"/>
          </a:ln>
        </p:spPr>
      </p:pic>
      <p:sp>
        <p:nvSpPr>
          <p:cNvPr id="158" name="Adriatic Sea"/>
          <p:cNvSpPr txBox="1"/>
          <p:nvPr/>
        </p:nvSpPr>
        <p:spPr>
          <a:xfrm>
            <a:off x="9125547" y="2637366"/>
            <a:ext cx="1903372" cy="584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Adriatic Sea</a:t>
            </a:r>
          </a:p>
        </p:txBody>
      </p:sp>
      <p:sp>
        <p:nvSpPr>
          <p:cNvPr id="159" name="Source: Agenzia per la Coesione Territoriale, Regione Marche"/>
          <p:cNvSpPr txBox="1"/>
          <p:nvPr/>
        </p:nvSpPr>
        <p:spPr>
          <a:xfrm>
            <a:off x="8160347" y="410633"/>
            <a:ext cx="4471851" cy="736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8" sz="1800">
                <a:solidFill>
                  <a:schemeClr val="accent6">
                    <a:hueOff val="268956"/>
                    <a:satOff val="-2801"/>
                    <a:lumOff val="-18156"/>
                  </a:schemeClr>
                </a:solidFill>
              </a:defRPr>
            </a:lvl1pPr>
          </a:lstStyle>
          <a:p>
            <a:pPr/>
            <a:r>
              <a:t>Source: Agenzia per la Coesione Territoriale, Regione Marche</a:t>
            </a:r>
          </a:p>
        </p:txBody>
      </p:sp>
      <p:sp>
        <p:nvSpPr>
          <p:cNvPr id="160" name="Appennino basso-pesarese e anconetano"/>
          <p:cNvSpPr txBox="1"/>
          <p:nvPr/>
        </p:nvSpPr>
        <p:spPr>
          <a:xfrm>
            <a:off x="980614" y="4508500"/>
            <a:ext cx="2488010" cy="736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a:defRPr spc="18" sz="1800"/>
            </a:lvl1pPr>
          </a:lstStyle>
          <a:p>
            <a:pPr/>
            <a:r>
              <a:t>Appennino basso-pesarese e anconetano</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2" name="Linea"/>
          <p:cNvSpPr/>
          <p:nvPr>
            <p:ph type="body" idx="14"/>
          </p:nvPr>
        </p:nvSpPr>
        <p:spPr>
          <a:prstGeom prst="line">
            <a:avLst/>
          </a:prstGeom>
          <a:ln>
            <a:solidFill>
              <a:schemeClr val="accent4">
                <a:satOff val="15429"/>
                <a:lumOff val="5536"/>
              </a:schemeClr>
            </a:solidFill>
          </a:ln>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63" name="what kind of tourism for inner areas?"/>
          <p:cNvSpPr txBox="1"/>
          <p:nvPr>
            <p:ph type="title"/>
          </p:nvPr>
        </p:nvSpPr>
        <p:spPr>
          <a:xfrm>
            <a:off x="571499" y="29633"/>
            <a:ext cx="6451601" cy="7213601"/>
          </a:xfrm>
          <a:prstGeom prst="rect">
            <a:avLst/>
          </a:prstGeom>
        </p:spPr>
        <p:txBody>
          <a:bodyPr/>
          <a:lstStyle/>
          <a:p>
            <a:pPr/>
            <a:r>
              <a:t>what kind of tourism for inner areas?</a:t>
            </a:r>
          </a:p>
        </p:txBody>
      </p:sp>
      <p:sp>
        <p:nvSpPr>
          <p:cNvPr id="164" name="theory vs practice"/>
          <p:cNvSpPr txBox="1"/>
          <p:nvPr>
            <p:ph type="body" sz="quarter" idx="1"/>
          </p:nvPr>
        </p:nvSpPr>
        <p:spPr>
          <a:prstGeom prst="rect">
            <a:avLst/>
          </a:prstGeom>
        </p:spPr>
        <p:txBody>
          <a:bodyPr/>
          <a:lstStyle/>
          <a:p>
            <a:pPr/>
            <a:r>
              <a:t>theory vs practice</a:t>
            </a:r>
          </a:p>
        </p:txBody>
      </p:sp>
      <p:pic>
        <p:nvPicPr>
          <p:cNvPr id="165" name="597A8449.jpg" descr="597A8449.jpg"/>
          <p:cNvPicPr>
            <a:picLocks noChangeAspect="1"/>
          </p:cNvPicPr>
          <p:nvPr>
            <p:ph type="pic" idx="13"/>
          </p:nvPr>
        </p:nvPicPr>
        <p:blipFill>
          <a:blip r:embed="rId2">
            <a:extLst/>
          </a:blip>
          <a:srcRect l="7910" t="0" r="7910" b="0"/>
          <a:stretch>
            <a:fillRect/>
          </a:stretch>
        </p:blipFill>
        <p:spPr>
          <a:xfrm>
            <a:off x="7532687" y="-5755"/>
            <a:ext cx="5508621" cy="9815824"/>
          </a:xfrm>
          <a:prstGeom prst="rect">
            <a:avLst/>
          </a:prstGeom>
        </p:spPr>
      </p:pic>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7" name="Linea"/>
          <p:cNvSpPr/>
          <p:nvPr>
            <p:ph type="body" idx="13"/>
          </p:nvPr>
        </p:nvSpPr>
        <p:spPr>
          <a:prstGeom prst="line">
            <a:avLst/>
          </a:prstGeom>
          <a:ln>
            <a:solidFill>
              <a:schemeClr val="accent4">
                <a:satOff val="15429"/>
                <a:lumOff val="5536"/>
              </a:schemeClr>
            </a:solidFill>
          </a:ln>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68" name="tourism in inner areas in theory"/>
          <p:cNvSpPr txBox="1"/>
          <p:nvPr>
            <p:ph type="title"/>
          </p:nvPr>
        </p:nvSpPr>
        <p:spPr>
          <a:prstGeom prst="rect">
            <a:avLst/>
          </a:prstGeom>
        </p:spPr>
        <p:txBody>
          <a:bodyPr/>
          <a:lstStyle>
            <a:lvl1pPr defTabSz="543305">
              <a:spcBef>
                <a:spcPts val="2100"/>
              </a:spcBef>
              <a:defRPr sz="4836"/>
            </a:lvl1pPr>
          </a:lstStyle>
          <a:p>
            <a:pPr/>
            <a:r>
              <a:t>tourism in inner areas in theory</a:t>
            </a:r>
          </a:p>
        </p:txBody>
      </p:sp>
      <p:sp>
        <p:nvSpPr>
          <p:cNvPr id="169" name="periphery is a negotiable concept: where the periphery is depends from where you stand…"/>
          <p:cNvSpPr txBox="1"/>
          <p:nvPr>
            <p:ph type="body" idx="1"/>
          </p:nvPr>
        </p:nvSpPr>
        <p:spPr>
          <a:prstGeom prst="rect">
            <a:avLst/>
          </a:prstGeom>
        </p:spPr>
        <p:txBody>
          <a:bodyPr/>
          <a:lstStyle/>
          <a:p>
            <a:pPr marL="418211" indent="-418211" algn="just" defTabSz="519937">
              <a:spcBef>
                <a:spcPts val="1600"/>
              </a:spcBef>
              <a:defRPr sz="2848"/>
            </a:pPr>
            <a:r>
              <a:t>periphery is a negotiable concept: where the periphery is depends from where you stand</a:t>
            </a:r>
          </a:p>
          <a:p>
            <a:pPr marL="418211" indent="-418211" algn="just" defTabSz="519937">
              <a:spcBef>
                <a:spcPts val="1600"/>
              </a:spcBef>
              <a:defRPr sz="2848"/>
            </a:pPr>
            <a:r>
              <a:t>“peripherality” is often the biggest strength of such areas</a:t>
            </a:r>
          </a:p>
          <a:p>
            <a:pPr marL="418211" indent="-418211" algn="just" defTabSz="519937">
              <a:spcBef>
                <a:spcPts val="1600"/>
              </a:spcBef>
              <a:defRPr sz="2848"/>
            </a:pPr>
            <a:r>
              <a:t>tourism is only one of the many possible agents of change, and yet “for many locations […] </a:t>
            </a:r>
            <a:r>
              <a:rPr>
                <a:solidFill>
                  <a:schemeClr val="accent4">
                    <a:satOff val="15429"/>
                    <a:lumOff val="5536"/>
                  </a:schemeClr>
                </a:solidFill>
              </a:rPr>
              <a:t>it is perceived as the ‘solution’ to the economic implications of peripherality</a:t>
            </a:r>
            <a:r>
              <a:t>” (Hall et al., 2013:77). </a:t>
            </a:r>
          </a:p>
          <a:p>
            <a:pPr marL="418211" indent="-418211" algn="just" defTabSz="519937">
              <a:spcBef>
                <a:spcPts val="1600"/>
              </a:spcBef>
              <a:defRPr sz="2848"/>
            </a:pPr>
            <a:r>
              <a:t>Christaller (1963) </a:t>
            </a:r>
            <a:r>
              <a:rPr i="1"/>
              <a:t>pleasure peripheries</a:t>
            </a:r>
            <a:r>
              <a:t> attract tourists from urban assets</a:t>
            </a:r>
          </a:p>
          <a:p>
            <a:pPr marL="418211" indent="-418211" algn="just" defTabSz="519937">
              <a:spcBef>
                <a:spcPts val="1600"/>
              </a:spcBef>
              <a:defRPr sz="2848"/>
            </a:pPr>
            <a:r>
              <a:t>David Weaver (Hall et al., 2013:83): such areas should be defined as </a:t>
            </a:r>
            <a:r>
              <a:rPr i="1"/>
              <a:t>pleasure cores</a:t>
            </a:r>
            <a:r>
              <a:t>, rather than pleasure peripheries, although this newly established core still represents an </a:t>
            </a:r>
            <a:r>
              <a:rPr i="1"/>
              <a:t>economic periphery. </a:t>
            </a:r>
            <a:r>
              <a:t>In this sense, “</a:t>
            </a:r>
            <a:r>
              <a:rPr>
                <a:solidFill>
                  <a:schemeClr val="accent4">
                    <a:satOff val="15429"/>
                    <a:lumOff val="5536"/>
                  </a:schemeClr>
                </a:solidFill>
              </a:rPr>
              <a:t>periphery and core can co-exist in the same place and offer two parallel modes of consumption</a:t>
            </a:r>
            <a:r>
              <a:t>”</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1" name="Many features […] that are disadvantageous for economic development can be positive attractions for tourists […]. In particular, despite the inconvenience of reaching peripheral areas, tourists may see them as worth visiting because they are relatively unchanged and unspoilt."/>
          <p:cNvSpPr txBox="1"/>
          <p:nvPr>
            <p:ph type="body" idx="13"/>
          </p:nvPr>
        </p:nvSpPr>
        <p:spPr>
          <a:xfrm>
            <a:off x="2146300" y="520700"/>
            <a:ext cx="10490200" cy="7645401"/>
          </a:xfrm>
          <a:prstGeom prst="rect">
            <a:avLst/>
          </a:prstGeom>
        </p:spPr>
        <p:txBody>
          <a:bodyPr/>
          <a:lstStyle>
            <a:lvl1pPr algn="just"/>
          </a:lstStyle>
          <a:p>
            <a:pPr/>
            <a:r>
              <a:t>Many features […] that are disadvantageous for economic development can be positive attractions for tourists […]. In particular, despite the inconvenience of reaching peripheral areas, tourists may see them as worth visiting because they are relatively unchanged and unspoilt. </a:t>
            </a:r>
          </a:p>
        </p:txBody>
      </p:sp>
      <p:sp>
        <p:nvSpPr>
          <p:cNvPr id="172" name="(Chaperon &amp; Bramwell 2013:133)."/>
          <p:cNvSpPr txBox="1"/>
          <p:nvPr>
            <p:ph type="body" idx="14"/>
          </p:nvPr>
        </p:nvSpPr>
        <p:spPr>
          <a:xfrm>
            <a:off x="2010833" y="8415866"/>
            <a:ext cx="10490201" cy="939801"/>
          </a:xfrm>
          <a:prstGeom prst="rect">
            <a:avLst/>
          </a:prstGeom>
        </p:spPr>
        <p:txBody>
          <a:bodyPr/>
          <a:lstStyle/>
          <a:p>
            <a:pPr/>
            <a:r>
              <a:t>(Chaperon &amp; Bramwell 2013:133).</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4" name="Linea"/>
          <p:cNvSpPr/>
          <p:nvPr>
            <p:ph type="body" idx="13"/>
          </p:nvPr>
        </p:nvSpPr>
        <p:spPr>
          <a:prstGeom prst="line">
            <a:avLst/>
          </a:prstGeom>
          <a:ln>
            <a:solidFill>
              <a:schemeClr val="accent4">
                <a:satOff val="15429"/>
                <a:lumOff val="5536"/>
              </a:schemeClr>
            </a:solidFill>
          </a:ln>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75" name="tourism in inner areas in practice"/>
          <p:cNvSpPr txBox="1"/>
          <p:nvPr>
            <p:ph type="title"/>
          </p:nvPr>
        </p:nvSpPr>
        <p:spPr>
          <a:prstGeom prst="rect">
            <a:avLst/>
          </a:prstGeom>
        </p:spPr>
        <p:txBody>
          <a:bodyPr/>
          <a:lstStyle>
            <a:lvl1pPr defTabSz="543305">
              <a:spcBef>
                <a:spcPts val="2100"/>
              </a:spcBef>
              <a:defRPr sz="4836"/>
            </a:lvl1pPr>
          </a:lstStyle>
          <a:p>
            <a:pPr/>
            <a:r>
              <a:t>tourism in inner areas in practice</a:t>
            </a:r>
          </a:p>
        </p:txBody>
      </p:sp>
      <p:sp>
        <p:nvSpPr>
          <p:cNvPr id="176" name="20 of 21 prototypal areas stated that tourism might be a viable trigger for local development strategies - it is supposed to create occupation &amp; entrepreneurship.…"/>
          <p:cNvSpPr txBox="1"/>
          <p:nvPr>
            <p:ph type="body" idx="1"/>
          </p:nvPr>
        </p:nvSpPr>
        <p:spPr>
          <a:xfrm>
            <a:off x="571500" y="1803400"/>
            <a:ext cx="11861800" cy="7599099"/>
          </a:xfrm>
          <a:prstGeom prst="rect">
            <a:avLst/>
          </a:prstGeom>
        </p:spPr>
        <p:txBody>
          <a:bodyPr/>
          <a:lstStyle/>
          <a:p>
            <a:pPr algn="just"/>
            <a:r>
              <a:t>20 of 21 prototypal areas stated that tourism might be a viable trigger for local development strategies - it is supposed to create occupation &amp; entrepreneurship.</a:t>
            </a:r>
          </a:p>
          <a:p>
            <a:pPr algn="just"/>
            <a:r>
              <a:t>Tourism “products”: culture, environment, winter sports, events, gastronomy, slow and/or experiential tourism</a:t>
            </a:r>
          </a:p>
          <a:p>
            <a:pPr algn="just"/>
            <a:r>
              <a:t>Lack of integration between different tourism areas: nature AND culture vs nature OR culture?</a:t>
            </a:r>
          </a:p>
          <a:p>
            <a:pPr algn="just"/>
            <a:r>
              <a:t>Risk for </a:t>
            </a:r>
            <a:r>
              <a:rPr i="1"/>
              <a:t>heritagisation</a:t>
            </a:r>
            <a:r>
              <a:t> and </a:t>
            </a:r>
            <a:r>
              <a:rPr i="1"/>
              <a:t>tourismification</a:t>
            </a:r>
            <a:r>
              <a:t> due to the rules of tourism marketing and place branding</a:t>
            </a:r>
          </a:p>
          <a:p>
            <a:pPr marL="0" indent="0" algn="ctr">
              <a:buSzTx/>
              <a:buFontTx/>
              <a:buNone/>
              <a:defRPr>
                <a:solidFill>
                  <a:schemeClr val="accent4">
                    <a:satOff val="15429"/>
                    <a:lumOff val="5536"/>
                  </a:schemeClr>
                </a:solidFill>
              </a:defRPr>
            </a:pPr>
          </a:p>
          <a:p>
            <a:pPr marL="0" indent="0" algn="ctr">
              <a:buSzTx/>
              <a:buFontTx/>
              <a:buNone/>
              <a:defRPr>
                <a:solidFill>
                  <a:schemeClr val="accent4">
                    <a:satOff val="15429"/>
                    <a:lumOff val="5536"/>
                  </a:schemeClr>
                </a:solidFill>
              </a:defRPr>
            </a:pPr>
            <a:r>
              <a:t>EXPECTATIONS VS AWARENESS</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8" name="Linea"/>
          <p:cNvSpPr/>
          <p:nvPr>
            <p:ph type="body" idx="13"/>
          </p:nvPr>
        </p:nvSpPr>
        <p:spPr>
          <a:prstGeom prst="line">
            <a:avLst/>
          </a:prstGeom>
          <a:ln>
            <a:solidFill>
              <a:schemeClr val="accent4">
                <a:satOff val="15429"/>
                <a:lumOff val="5536"/>
              </a:schemeClr>
            </a:solidFill>
          </a:ln>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79" name="Tourism in the IA “basso pesarese e anconetano”"/>
          <p:cNvSpPr txBox="1"/>
          <p:nvPr>
            <p:ph type="title"/>
          </p:nvPr>
        </p:nvSpPr>
        <p:spPr>
          <a:prstGeom prst="rect">
            <a:avLst/>
          </a:prstGeom>
        </p:spPr>
        <p:txBody>
          <a:bodyPr/>
          <a:lstStyle>
            <a:lvl1pPr defTabSz="543305">
              <a:spcBef>
                <a:spcPts val="2100"/>
              </a:spcBef>
              <a:defRPr sz="4836"/>
            </a:lvl1pPr>
          </a:lstStyle>
          <a:p>
            <a:pPr/>
            <a:r>
              <a:t>Tourism in the IA “basso pesarese e anconetano”</a:t>
            </a:r>
          </a:p>
        </p:txBody>
      </p:sp>
      <p:sp>
        <p:nvSpPr>
          <p:cNvPr id="180" name="focus on cultural tourism: the “containers” already exist (tangible heritage), but they need to be filled with cultural products…"/>
          <p:cNvSpPr txBox="1"/>
          <p:nvPr>
            <p:ph type="body" idx="1"/>
          </p:nvPr>
        </p:nvSpPr>
        <p:spPr>
          <a:prstGeom prst="rect">
            <a:avLst/>
          </a:prstGeom>
        </p:spPr>
        <p:txBody>
          <a:bodyPr/>
          <a:lstStyle/>
          <a:p>
            <a:pPr marL="446404" indent="-446404" algn="just" defTabSz="554990">
              <a:spcBef>
                <a:spcPts val="1700"/>
              </a:spcBef>
              <a:defRPr sz="3040"/>
            </a:pPr>
            <a:r>
              <a:t>focus on </a:t>
            </a:r>
            <a:r>
              <a:rPr>
                <a:solidFill>
                  <a:schemeClr val="accent4">
                    <a:satOff val="15429"/>
                    <a:lumOff val="5536"/>
                  </a:schemeClr>
                </a:solidFill>
              </a:rPr>
              <a:t>cultural tourism</a:t>
            </a:r>
            <a:r>
              <a:t>: the “containers” already exist (tangible heritage), but they need to be filled with cultural products</a:t>
            </a:r>
          </a:p>
          <a:p>
            <a:pPr marL="446404" indent="-446404" algn="just" defTabSz="554990">
              <a:spcBef>
                <a:spcPts val="1700"/>
              </a:spcBef>
              <a:defRPr sz="3040"/>
            </a:pPr>
            <a:r>
              <a:rPr>
                <a:solidFill>
                  <a:schemeClr val="accent4">
                    <a:satOff val="15429"/>
                    <a:lumOff val="5536"/>
                  </a:schemeClr>
                </a:solidFill>
              </a:rPr>
              <a:t>agro-tourism</a:t>
            </a:r>
            <a:r>
              <a:t>: traditional products, rural landscape, environmental conservation, gastronomy as leverage</a:t>
            </a:r>
          </a:p>
          <a:p>
            <a:pPr marL="446404" indent="-446404" algn="just" defTabSz="554990">
              <a:spcBef>
                <a:spcPts val="1700"/>
              </a:spcBef>
              <a:defRPr sz="3040"/>
            </a:pPr>
            <a:r>
              <a:t>recovery of the </a:t>
            </a:r>
            <a:r>
              <a:rPr>
                <a:solidFill>
                  <a:schemeClr val="accent4">
                    <a:satOff val="15429"/>
                    <a:lumOff val="5536"/>
                  </a:schemeClr>
                </a:solidFill>
              </a:rPr>
              <a:t>historical/cultural heritage</a:t>
            </a:r>
            <a:r>
              <a:t>: i.e. museums, historical re-enactments</a:t>
            </a:r>
          </a:p>
          <a:p>
            <a:pPr marL="446404" indent="-446404" algn="just" defTabSz="554990">
              <a:spcBef>
                <a:spcPts val="1700"/>
              </a:spcBef>
              <a:defRPr sz="3040"/>
            </a:pPr>
            <a:r>
              <a:rPr>
                <a:solidFill>
                  <a:schemeClr val="accent4">
                    <a:satOff val="15429"/>
                    <a:lumOff val="5536"/>
                  </a:schemeClr>
                </a:solidFill>
              </a:rPr>
              <a:t>active/nature-based tourism</a:t>
            </a:r>
            <a:r>
              <a:t>: i.e. mountain bike, rafting, trekking, nordic walking…</a:t>
            </a:r>
          </a:p>
          <a:p>
            <a:pPr marL="446404" indent="-446404" algn="just" defTabSz="554990">
              <a:spcBef>
                <a:spcPts val="1700"/>
              </a:spcBef>
              <a:defRPr sz="3040"/>
            </a:pPr>
            <a:r>
              <a:rPr>
                <a:solidFill>
                  <a:schemeClr val="accent4">
                    <a:satOff val="15429"/>
                    <a:lumOff val="5536"/>
                  </a:schemeClr>
                </a:solidFill>
              </a:rPr>
              <a:t>authenticity</a:t>
            </a:r>
            <a:r>
              <a:t>: little tourism, attentions for local communities, so </a:t>
            </a:r>
            <a:r>
              <a:rPr i="1"/>
              <a:t>good</a:t>
            </a:r>
            <a:r>
              <a:t> tourism: vs i.e. “Toscana-shire” as negative example NOT to be followed</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New_Template9">
  <a:themeElements>
    <a:clrScheme name="New_Template9">
      <a:dk1>
        <a:srgbClr val="5C5C5C"/>
      </a:dk1>
      <a:lt1>
        <a:srgbClr val="FFFFFF"/>
      </a:lt1>
      <a:dk2>
        <a:srgbClr val="5C5C5C"/>
      </a:dk2>
      <a:lt2>
        <a:srgbClr val="CBCBCB"/>
      </a:lt2>
      <a:accent1>
        <a:srgbClr val="80989C"/>
      </a:accent1>
      <a:accent2>
        <a:srgbClr val="A8AB65"/>
      </a:accent2>
      <a:accent3>
        <a:srgbClr val="CBAC69"/>
      </a:accent3>
      <a:accent4>
        <a:srgbClr val="CF7330"/>
      </a:accent4>
      <a:accent5>
        <a:srgbClr val="B44C34"/>
      </a:accent5>
      <a:accent6>
        <a:srgbClr val="8C869B"/>
      </a:accent6>
      <a:hlink>
        <a:srgbClr val="0000FF"/>
      </a:hlink>
      <a:folHlink>
        <a:srgbClr val="FF00FF"/>
      </a:folHlink>
    </a:clrScheme>
    <a:fontScheme name="New_Template9">
      <a:majorFont>
        <a:latin typeface="DIN Condensed"/>
        <a:ea typeface="DIN Condensed"/>
        <a:cs typeface="DIN Condensed"/>
      </a:majorFont>
      <a:minorFont>
        <a:latin typeface="DIN Condensed"/>
        <a:ea typeface="DIN Condensed"/>
        <a:cs typeface="DIN Condensed"/>
      </a:minorFont>
    </a:fontScheme>
    <a:fmtScheme name="New_Template9">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hueOff val="-522454"/>
            <a:satOff val="1153"/>
            <a:lumOff val="13444"/>
          </a:schemeClr>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uFillTx/>
            <a:latin typeface="DIN Alternate"/>
            <a:ea typeface="DIN Alternate"/>
            <a:cs typeface="DIN Alternate"/>
            <a:sym typeface="DIN Alternat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747676"/>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New_Template9">
  <a:themeElements>
    <a:clrScheme name="New_Template9">
      <a:dk1>
        <a:srgbClr val="000000"/>
      </a:dk1>
      <a:lt1>
        <a:srgbClr val="FFFFFF"/>
      </a:lt1>
      <a:dk2>
        <a:srgbClr val="5C5C5C"/>
      </a:dk2>
      <a:lt2>
        <a:srgbClr val="CBCBCB"/>
      </a:lt2>
      <a:accent1>
        <a:srgbClr val="80989C"/>
      </a:accent1>
      <a:accent2>
        <a:srgbClr val="A8AB65"/>
      </a:accent2>
      <a:accent3>
        <a:srgbClr val="CBAC69"/>
      </a:accent3>
      <a:accent4>
        <a:srgbClr val="CF7330"/>
      </a:accent4>
      <a:accent5>
        <a:srgbClr val="B44C34"/>
      </a:accent5>
      <a:accent6>
        <a:srgbClr val="8C869B"/>
      </a:accent6>
      <a:hlink>
        <a:srgbClr val="0000FF"/>
      </a:hlink>
      <a:folHlink>
        <a:srgbClr val="FF00FF"/>
      </a:folHlink>
    </a:clrScheme>
    <a:fontScheme name="New_Template9">
      <a:majorFont>
        <a:latin typeface="DIN Condensed"/>
        <a:ea typeface="DIN Condensed"/>
        <a:cs typeface="DIN Condensed"/>
      </a:majorFont>
      <a:minorFont>
        <a:latin typeface="DIN Condensed"/>
        <a:ea typeface="DIN Condensed"/>
        <a:cs typeface="DIN Condensed"/>
      </a:minorFont>
    </a:fontScheme>
    <a:fmtScheme name="New_Template9">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hueOff val="-522454"/>
            <a:satOff val="1153"/>
            <a:lumOff val="13444"/>
          </a:schemeClr>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uFillTx/>
            <a:latin typeface="DIN Alternate"/>
            <a:ea typeface="DIN Alternate"/>
            <a:cs typeface="DIN Alternate"/>
            <a:sym typeface="DIN Alternat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747676"/>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